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8"/>
  </p:notesMasterIdLst>
  <p:handoutMasterIdLst>
    <p:handoutMasterId r:id="rId39"/>
  </p:handoutMasterIdLst>
  <p:sldIdLst>
    <p:sldId id="256" r:id="rId2"/>
    <p:sldId id="257" r:id="rId3"/>
    <p:sldId id="259" r:id="rId4"/>
    <p:sldId id="261" r:id="rId5"/>
    <p:sldId id="260" r:id="rId6"/>
    <p:sldId id="258" r:id="rId7"/>
    <p:sldId id="262" r:id="rId8"/>
    <p:sldId id="263" r:id="rId9"/>
    <p:sldId id="264" r:id="rId10"/>
    <p:sldId id="265" r:id="rId11"/>
    <p:sldId id="286" r:id="rId12"/>
    <p:sldId id="266" r:id="rId13"/>
    <p:sldId id="267" r:id="rId14"/>
    <p:sldId id="285" r:id="rId15"/>
    <p:sldId id="268" r:id="rId16"/>
    <p:sldId id="269" r:id="rId17"/>
    <p:sldId id="287" r:id="rId18"/>
    <p:sldId id="289" r:id="rId19"/>
    <p:sldId id="288" r:id="rId20"/>
    <p:sldId id="290" r:id="rId21"/>
    <p:sldId id="291" r:id="rId22"/>
    <p:sldId id="292" r:id="rId23"/>
    <p:sldId id="271" r:id="rId24"/>
    <p:sldId id="272" r:id="rId25"/>
    <p:sldId id="273" r:id="rId26"/>
    <p:sldId id="274" r:id="rId27"/>
    <p:sldId id="283" r:id="rId28"/>
    <p:sldId id="275" r:id="rId29"/>
    <p:sldId id="276" r:id="rId30"/>
    <p:sldId id="284" r:id="rId31"/>
    <p:sldId id="277" r:id="rId32"/>
    <p:sldId id="280" r:id="rId33"/>
    <p:sldId id="278" r:id="rId34"/>
    <p:sldId id="279" r:id="rId35"/>
    <p:sldId id="281" r:id="rId36"/>
    <p:sldId id="282" r:id="rId37"/>
  </p:sldIdLst>
  <p:sldSz cx="9144000" cy="6858000" type="screen4x3"/>
  <p:notesSz cx="6858000" cy="9144000"/>
  <p:defaultTextStyle>
    <a:defPPr>
      <a:defRPr lang="nl-NL"/>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2D2FAC-2C02-7A85-57E6-35804850B8B6}" v="41" dt="2021-09-26T23:29:41.446"/>
    <p1510:client id="{7E18EDAF-5E7F-5C5A-9AF2-CC431F4CAEAB}" v="56" dt="2021-09-26T23:21:24.0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071" autoAdjust="0"/>
    <p:restoredTop sz="90929"/>
  </p:normalViewPr>
  <p:slideViewPr>
    <p:cSldViewPr>
      <p:cViewPr varScale="1">
        <p:scale>
          <a:sx n="60" d="100"/>
          <a:sy n="60" d="100"/>
        </p:scale>
        <p:origin x="784"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ata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FDF21C-00A1-40F2-96B8-97A960496A7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94DEF15-D55F-4592-8165-94328043366D}">
      <dgm:prSet/>
      <dgm:spPr/>
      <dgm:t>
        <a:bodyPr/>
        <a:lstStyle/>
        <a:p>
          <a:r>
            <a:rPr lang="nl-NL"/>
            <a:t>Muisarm</a:t>
          </a:r>
          <a:endParaRPr lang="en-US"/>
        </a:p>
      </dgm:t>
    </dgm:pt>
    <dgm:pt modelId="{DF2030A6-A9BE-46A8-9787-9533544BA2C9}" type="parTrans" cxnId="{CE183D7D-9DE8-4B51-A4CB-E8E342CE700C}">
      <dgm:prSet/>
      <dgm:spPr/>
      <dgm:t>
        <a:bodyPr/>
        <a:lstStyle/>
        <a:p>
          <a:endParaRPr lang="en-US"/>
        </a:p>
      </dgm:t>
    </dgm:pt>
    <dgm:pt modelId="{D464E597-F84F-4201-8506-B51F6192F553}" type="sibTrans" cxnId="{CE183D7D-9DE8-4B51-A4CB-E8E342CE700C}">
      <dgm:prSet/>
      <dgm:spPr/>
      <dgm:t>
        <a:bodyPr/>
        <a:lstStyle/>
        <a:p>
          <a:endParaRPr lang="en-US"/>
        </a:p>
      </dgm:t>
    </dgm:pt>
    <dgm:pt modelId="{345493FD-BE4A-4848-B4E6-76EF7BF0E91C}">
      <dgm:prSet/>
      <dgm:spPr/>
      <dgm:t>
        <a:bodyPr/>
        <a:lstStyle/>
        <a:p>
          <a:r>
            <a:rPr lang="nl-NL"/>
            <a:t>Tenniselleboog/ -arm</a:t>
          </a:r>
          <a:endParaRPr lang="en-US"/>
        </a:p>
      </dgm:t>
    </dgm:pt>
    <dgm:pt modelId="{FBAB07C9-77BD-4471-ADBD-98D9F5720BAB}" type="parTrans" cxnId="{3A29F1DC-8018-48EB-AB25-F18A456A7766}">
      <dgm:prSet/>
      <dgm:spPr/>
      <dgm:t>
        <a:bodyPr/>
        <a:lstStyle/>
        <a:p>
          <a:endParaRPr lang="en-US"/>
        </a:p>
      </dgm:t>
    </dgm:pt>
    <dgm:pt modelId="{F98C3F12-FC6F-4A97-9D83-D789E18E6E64}" type="sibTrans" cxnId="{3A29F1DC-8018-48EB-AB25-F18A456A7766}">
      <dgm:prSet/>
      <dgm:spPr/>
      <dgm:t>
        <a:bodyPr/>
        <a:lstStyle/>
        <a:p>
          <a:endParaRPr lang="en-US"/>
        </a:p>
      </dgm:t>
    </dgm:pt>
    <dgm:pt modelId="{8B168B0C-1601-42F1-932F-0BFEDCADDE31}">
      <dgm:prSet/>
      <dgm:spPr/>
      <dgm:t>
        <a:bodyPr/>
        <a:lstStyle/>
        <a:p>
          <a:r>
            <a:rPr lang="nl-NL"/>
            <a:t>Peesschedeontsteking</a:t>
          </a:r>
          <a:endParaRPr lang="en-US"/>
        </a:p>
      </dgm:t>
    </dgm:pt>
    <dgm:pt modelId="{996044D5-FE4A-45E6-8928-EB34F9843C43}" type="parTrans" cxnId="{27E9D467-B345-472E-A635-A44E81A557D2}">
      <dgm:prSet/>
      <dgm:spPr/>
      <dgm:t>
        <a:bodyPr/>
        <a:lstStyle/>
        <a:p>
          <a:endParaRPr lang="en-US"/>
        </a:p>
      </dgm:t>
    </dgm:pt>
    <dgm:pt modelId="{0AE66F2E-B4CA-4706-8C1A-2B4181F66494}" type="sibTrans" cxnId="{27E9D467-B345-472E-A635-A44E81A557D2}">
      <dgm:prSet/>
      <dgm:spPr/>
      <dgm:t>
        <a:bodyPr/>
        <a:lstStyle/>
        <a:p>
          <a:endParaRPr lang="en-US"/>
        </a:p>
      </dgm:t>
    </dgm:pt>
    <dgm:pt modelId="{7726E63E-5131-4C06-9B2D-13F5565DED91}">
      <dgm:prSet/>
      <dgm:spPr/>
      <dgm:t>
        <a:bodyPr/>
        <a:lstStyle/>
        <a:p>
          <a:r>
            <a:rPr lang="nl-NL"/>
            <a:t>Baker-cyste</a:t>
          </a:r>
          <a:endParaRPr lang="en-US"/>
        </a:p>
      </dgm:t>
    </dgm:pt>
    <dgm:pt modelId="{034F8EDE-F399-40C3-B4B8-021378018C20}" type="parTrans" cxnId="{314CABAC-5980-479A-9DD1-30653F85AF25}">
      <dgm:prSet/>
      <dgm:spPr/>
      <dgm:t>
        <a:bodyPr/>
        <a:lstStyle/>
        <a:p>
          <a:endParaRPr lang="en-US"/>
        </a:p>
      </dgm:t>
    </dgm:pt>
    <dgm:pt modelId="{A1468420-3771-4BEE-8553-33834DE9B84F}" type="sibTrans" cxnId="{314CABAC-5980-479A-9DD1-30653F85AF25}">
      <dgm:prSet/>
      <dgm:spPr/>
      <dgm:t>
        <a:bodyPr/>
        <a:lstStyle/>
        <a:p>
          <a:endParaRPr lang="en-US"/>
        </a:p>
      </dgm:t>
    </dgm:pt>
    <dgm:pt modelId="{5ECD6B0F-D005-472C-8A80-2A8921C4D2CA}">
      <dgm:prSet/>
      <dgm:spPr/>
      <dgm:t>
        <a:bodyPr/>
        <a:lstStyle/>
        <a:p>
          <a:r>
            <a:rPr lang="nl-NL"/>
            <a:t>Slijmbeursontsteking</a:t>
          </a:r>
          <a:endParaRPr lang="en-US"/>
        </a:p>
      </dgm:t>
    </dgm:pt>
    <dgm:pt modelId="{4277A501-DBBC-44A7-A183-F92D13EDE253}" type="parTrans" cxnId="{4EC1CEF3-2145-461B-ABE4-DDD955B2886A}">
      <dgm:prSet/>
      <dgm:spPr/>
      <dgm:t>
        <a:bodyPr/>
        <a:lstStyle/>
        <a:p>
          <a:endParaRPr lang="en-US"/>
        </a:p>
      </dgm:t>
    </dgm:pt>
    <dgm:pt modelId="{CBAABA48-3739-43D1-BF03-6AC8C0D8B290}" type="sibTrans" cxnId="{4EC1CEF3-2145-461B-ABE4-DDD955B2886A}">
      <dgm:prSet/>
      <dgm:spPr/>
      <dgm:t>
        <a:bodyPr/>
        <a:lstStyle/>
        <a:p>
          <a:endParaRPr lang="en-US"/>
        </a:p>
      </dgm:t>
    </dgm:pt>
    <dgm:pt modelId="{BEBC7AAF-CFB4-48BD-9970-DDBB987F60D6}">
      <dgm:prSet/>
      <dgm:spPr/>
      <dgm:t>
        <a:bodyPr/>
        <a:lstStyle/>
        <a:p>
          <a:r>
            <a:rPr lang="nl-NL"/>
            <a:t>Fibromyalgie</a:t>
          </a:r>
          <a:endParaRPr lang="en-US"/>
        </a:p>
      </dgm:t>
    </dgm:pt>
    <dgm:pt modelId="{D2188926-A363-41F2-BC2A-4D012C0CB81E}" type="parTrans" cxnId="{09BD3CD8-4FF3-4CA3-B052-0E69E5BD49E3}">
      <dgm:prSet/>
      <dgm:spPr/>
      <dgm:t>
        <a:bodyPr/>
        <a:lstStyle/>
        <a:p>
          <a:endParaRPr lang="en-US"/>
        </a:p>
      </dgm:t>
    </dgm:pt>
    <dgm:pt modelId="{F4D1AE96-1C15-4A80-B9C8-E81E7B6AA7A3}" type="sibTrans" cxnId="{09BD3CD8-4FF3-4CA3-B052-0E69E5BD49E3}">
      <dgm:prSet/>
      <dgm:spPr/>
      <dgm:t>
        <a:bodyPr/>
        <a:lstStyle/>
        <a:p>
          <a:endParaRPr lang="en-US"/>
        </a:p>
      </dgm:t>
    </dgm:pt>
    <dgm:pt modelId="{8F4E5903-8609-49AE-A881-0FB8265C6EF2}" type="pres">
      <dgm:prSet presAssocID="{9AFDF21C-00A1-40F2-96B8-97A960496A75}" presName="linear" presStyleCnt="0">
        <dgm:presLayoutVars>
          <dgm:animLvl val="lvl"/>
          <dgm:resizeHandles val="exact"/>
        </dgm:presLayoutVars>
      </dgm:prSet>
      <dgm:spPr/>
    </dgm:pt>
    <dgm:pt modelId="{AB6B8FCE-0894-4928-8193-620D08F3E753}" type="pres">
      <dgm:prSet presAssocID="{994DEF15-D55F-4592-8165-94328043366D}" presName="parentText" presStyleLbl="node1" presStyleIdx="0" presStyleCnt="6">
        <dgm:presLayoutVars>
          <dgm:chMax val="0"/>
          <dgm:bulletEnabled val="1"/>
        </dgm:presLayoutVars>
      </dgm:prSet>
      <dgm:spPr/>
    </dgm:pt>
    <dgm:pt modelId="{E9268B13-9D31-4B65-834A-A6F77343C1D2}" type="pres">
      <dgm:prSet presAssocID="{D464E597-F84F-4201-8506-B51F6192F553}" presName="spacer" presStyleCnt="0"/>
      <dgm:spPr/>
    </dgm:pt>
    <dgm:pt modelId="{E8CF314E-D376-4050-8F56-0C483C379ADA}" type="pres">
      <dgm:prSet presAssocID="{345493FD-BE4A-4848-B4E6-76EF7BF0E91C}" presName="parentText" presStyleLbl="node1" presStyleIdx="1" presStyleCnt="6">
        <dgm:presLayoutVars>
          <dgm:chMax val="0"/>
          <dgm:bulletEnabled val="1"/>
        </dgm:presLayoutVars>
      </dgm:prSet>
      <dgm:spPr/>
    </dgm:pt>
    <dgm:pt modelId="{19070E96-2633-4843-A5B5-2BF68EE86F4A}" type="pres">
      <dgm:prSet presAssocID="{F98C3F12-FC6F-4A97-9D83-D789E18E6E64}" presName="spacer" presStyleCnt="0"/>
      <dgm:spPr/>
    </dgm:pt>
    <dgm:pt modelId="{FED4CEC2-FC37-4066-B0A6-7F5176F09DFD}" type="pres">
      <dgm:prSet presAssocID="{8B168B0C-1601-42F1-932F-0BFEDCADDE31}" presName="parentText" presStyleLbl="node1" presStyleIdx="2" presStyleCnt="6">
        <dgm:presLayoutVars>
          <dgm:chMax val="0"/>
          <dgm:bulletEnabled val="1"/>
        </dgm:presLayoutVars>
      </dgm:prSet>
      <dgm:spPr/>
    </dgm:pt>
    <dgm:pt modelId="{974B6B30-B479-4276-8899-0DDF04AA6EEA}" type="pres">
      <dgm:prSet presAssocID="{0AE66F2E-B4CA-4706-8C1A-2B4181F66494}" presName="spacer" presStyleCnt="0"/>
      <dgm:spPr/>
    </dgm:pt>
    <dgm:pt modelId="{FA255082-8FDE-40C6-BC40-D72AECF84717}" type="pres">
      <dgm:prSet presAssocID="{7726E63E-5131-4C06-9B2D-13F5565DED91}" presName="parentText" presStyleLbl="node1" presStyleIdx="3" presStyleCnt="6">
        <dgm:presLayoutVars>
          <dgm:chMax val="0"/>
          <dgm:bulletEnabled val="1"/>
        </dgm:presLayoutVars>
      </dgm:prSet>
      <dgm:spPr/>
    </dgm:pt>
    <dgm:pt modelId="{F2587F7D-870D-4174-BA94-8E9917FCAE41}" type="pres">
      <dgm:prSet presAssocID="{A1468420-3771-4BEE-8553-33834DE9B84F}" presName="spacer" presStyleCnt="0"/>
      <dgm:spPr/>
    </dgm:pt>
    <dgm:pt modelId="{530FAFBE-8BC1-423A-9122-B72D1B122181}" type="pres">
      <dgm:prSet presAssocID="{5ECD6B0F-D005-472C-8A80-2A8921C4D2CA}" presName="parentText" presStyleLbl="node1" presStyleIdx="4" presStyleCnt="6">
        <dgm:presLayoutVars>
          <dgm:chMax val="0"/>
          <dgm:bulletEnabled val="1"/>
        </dgm:presLayoutVars>
      </dgm:prSet>
      <dgm:spPr/>
    </dgm:pt>
    <dgm:pt modelId="{091CFF5F-225E-4EBC-BB52-42DFE510C466}" type="pres">
      <dgm:prSet presAssocID="{CBAABA48-3739-43D1-BF03-6AC8C0D8B290}" presName="spacer" presStyleCnt="0"/>
      <dgm:spPr/>
    </dgm:pt>
    <dgm:pt modelId="{58234943-88DC-4338-A1FB-55CA72BCA0AE}" type="pres">
      <dgm:prSet presAssocID="{BEBC7AAF-CFB4-48BD-9970-DDBB987F60D6}" presName="parentText" presStyleLbl="node1" presStyleIdx="5" presStyleCnt="6">
        <dgm:presLayoutVars>
          <dgm:chMax val="0"/>
          <dgm:bulletEnabled val="1"/>
        </dgm:presLayoutVars>
      </dgm:prSet>
      <dgm:spPr/>
    </dgm:pt>
  </dgm:ptLst>
  <dgm:cxnLst>
    <dgm:cxn modelId="{F1A0FF5F-4E02-45C8-84F4-EF495CC6CBE2}" type="presOf" srcId="{BEBC7AAF-CFB4-48BD-9970-DDBB987F60D6}" destId="{58234943-88DC-4338-A1FB-55CA72BCA0AE}" srcOrd="0" destOrd="0" presId="urn:microsoft.com/office/officeart/2005/8/layout/vList2"/>
    <dgm:cxn modelId="{21EC3A62-18B3-45A5-8098-864D2861568E}" type="presOf" srcId="{7726E63E-5131-4C06-9B2D-13F5565DED91}" destId="{FA255082-8FDE-40C6-BC40-D72AECF84717}" srcOrd="0" destOrd="0" presId="urn:microsoft.com/office/officeart/2005/8/layout/vList2"/>
    <dgm:cxn modelId="{27E9D467-B345-472E-A635-A44E81A557D2}" srcId="{9AFDF21C-00A1-40F2-96B8-97A960496A75}" destId="{8B168B0C-1601-42F1-932F-0BFEDCADDE31}" srcOrd="2" destOrd="0" parTransId="{996044D5-FE4A-45E6-8928-EB34F9843C43}" sibTransId="{0AE66F2E-B4CA-4706-8C1A-2B4181F66494}"/>
    <dgm:cxn modelId="{DD0F4159-511F-467E-8A43-E62B4E9E9BCD}" type="presOf" srcId="{345493FD-BE4A-4848-B4E6-76EF7BF0E91C}" destId="{E8CF314E-D376-4050-8F56-0C483C379ADA}" srcOrd="0" destOrd="0" presId="urn:microsoft.com/office/officeart/2005/8/layout/vList2"/>
    <dgm:cxn modelId="{CE183D7D-9DE8-4B51-A4CB-E8E342CE700C}" srcId="{9AFDF21C-00A1-40F2-96B8-97A960496A75}" destId="{994DEF15-D55F-4592-8165-94328043366D}" srcOrd="0" destOrd="0" parTransId="{DF2030A6-A9BE-46A8-9787-9533544BA2C9}" sibTransId="{D464E597-F84F-4201-8506-B51F6192F553}"/>
    <dgm:cxn modelId="{A1F86380-99EA-4720-9694-B2F083532461}" type="presOf" srcId="{5ECD6B0F-D005-472C-8A80-2A8921C4D2CA}" destId="{530FAFBE-8BC1-423A-9122-B72D1B122181}" srcOrd="0" destOrd="0" presId="urn:microsoft.com/office/officeart/2005/8/layout/vList2"/>
    <dgm:cxn modelId="{15254C88-8C12-449C-9EC7-574A2B8FA578}" type="presOf" srcId="{8B168B0C-1601-42F1-932F-0BFEDCADDE31}" destId="{FED4CEC2-FC37-4066-B0A6-7F5176F09DFD}" srcOrd="0" destOrd="0" presId="urn:microsoft.com/office/officeart/2005/8/layout/vList2"/>
    <dgm:cxn modelId="{D011148C-B7CB-43EF-83AC-81FAA60D791B}" type="presOf" srcId="{994DEF15-D55F-4592-8165-94328043366D}" destId="{AB6B8FCE-0894-4928-8193-620D08F3E753}" srcOrd="0" destOrd="0" presId="urn:microsoft.com/office/officeart/2005/8/layout/vList2"/>
    <dgm:cxn modelId="{8E643691-8695-4DE8-9B91-7EF9B59A1BD9}" type="presOf" srcId="{9AFDF21C-00A1-40F2-96B8-97A960496A75}" destId="{8F4E5903-8609-49AE-A881-0FB8265C6EF2}" srcOrd="0" destOrd="0" presId="urn:microsoft.com/office/officeart/2005/8/layout/vList2"/>
    <dgm:cxn modelId="{314CABAC-5980-479A-9DD1-30653F85AF25}" srcId="{9AFDF21C-00A1-40F2-96B8-97A960496A75}" destId="{7726E63E-5131-4C06-9B2D-13F5565DED91}" srcOrd="3" destOrd="0" parTransId="{034F8EDE-F399-40C3-B4B8-021378018C20}" sibTransId="{A1468420-3771-4BEE-8553-33834DE9B84F}"/>
    <dgm:cxn modelId="{09BD3CD8-4FF3-4CA3-B052-0E69E5BD49E3}" srcId="{9AFDF21C-00A1-40F2-96B8-97A960496A75}" destId="{BEBC7AAF-CFB4-48BD-9970-DDBB987F60D6}" srcOrd="5" destOrd="0" parTransId="{D2188926-A363-41F2-BC2A-4D012C0CB81E}" sibTransId="{F4D1AE96-1C15-4A80-B9C8-E81E7B6AA7A3}"/>
    <dgm:cxn modelId="{3A29F1DC-8018-48EB-AB25-F18A456A7766}" srcId="{9AFDF21C-00A1-40F2-96B8-97A960496A75}" destId="{345493FD-BE4A-4848-B4E6-76EF7BF0E91C}" srcOrd="1" destOrd="0" parTransId="{FBAB07C9-77BD-4471-ADBD-98D9F5720BAB}" sibTransId="{F98C3F12-FC6F-4A97-9D83-D789E18E6E64}"/>
    <dgm:cxn modelId="{4EC1CEF3-2145-461B-ABE4-DDD955B2886A}" srcId="{9AFDF21C-00A1-40F2-96B8-97A960496A75}" destId="{5ECD6B0F-D005-472C-8A80-2A8921C4D2CA}" srcOrd="4" destOrd="0" parTransId="{4277A501-DBBC-44A7-A183-F92D13EDE253}" sibTransId="{CBAABA48-3739-43D1-BF03-6AC8C0D8B290}"/>
    <dgm:cxn modelId="{C9AA12EF-E3EA-4ECD-BB90-222F07D860CE}" type="presParOf" srcId="{8F4E5903-8609-49AE-A881-0FB8265C6EF2}" destId="{AB6B8FCE-0894-4928-8193-620D08F3E753}" srcOrd="0" destOrd="0" presId="urn:microsoft.com/office/officeart/2005/8/layout/vList2"/>
    <dgm:cxn modelId="{794D1A98-7513-469F-99EB-5F91BA7D505E}" type="presParOf" srcId="{8F4E5903-8609-49AE-A881-0FB8265C6EF2}" destId="{E9268B13-9D31-4B65-834A-A6F77343C1D2}" srcOrd="1" destOrd="0" presId="urn:microsoft.com/office/officeart/2005/8/layout/vList2"/>
    <dgm:cxn modelId="{6014E70E-EB24-4DC1-B6E3-D70D86453D01}" type="presParOf" srcId="{8F4E5903-8609-49AE-A881-0FB8265C6EF2}" destId="{E8CF314E-D376-4050-8F56-0C483C379ADA}" srcOrd="2" destOrd="0" presId="urn:microsoft.com/office/officeart/2005/8/layout/vList2"/>
    <dgm:cxn modelId="{7288BBBA-3CE4-48D5-ACDA-86DEC3202042}" type="presParOf" srcId="{8F4E5903-8609-49AE-A881-0FB8265C6EF2}" destId="{19070E96-2633-4843-A5B5-2BF68EE86F4A}" srcOrd="3" destOrd="0" presId="urn:microsoft.com/office/officeart/2005/8/layout/vList2"/>
    <dgm:cxn modelId="{139B9D1E-7B58-4C1A-B1CC-F042C3615869}" type="presParOf" srcId="{8F4E5903-8609-49AE-A881-0FB8265C6EF2}" destId="{FED4CEC2-FC37-4066-B0A6-7F5176F09DFD}" srcOrd="4" destOrd="0" presId="urn:microsoft.com/office/officeart/2005/8/layout/vList2"/>
    <dgm:cxn modelId="{888753A9-029D-4C66-9D04-49B7E0278640}" type="presParOf" srcId="{8F4E5903-8609-49AE-A881-0FB8265C6EF2}" destId="{974B6B30-B479-4276-8899-0DDF04AA6EEA}" srcOrd="5" destOrd="0" presId="urn:microsoft.com/office/officeart/2005/8/layout/vList2"/>
    <dgm:cxn modelId="{1350DECC-7312-4B87-990E-37DADA918A6D}" type="presParOf" srcId="{8F4E5903-8609-49AE-A881-0FB8265C6EF2}" destId="{FA255082-8FDE-40C6-BC40-D72AECF84717}" srcOrd="6" destOrd="0" presId="urn:microsoft.com/office/officeart/2005/8/layout/vList2"/>
    <dgm:cxn modelId="{23903AEE-2AF9-42C7-BB35-2BCEF5D093F2}" type="presParOf" srcId="{8F4E5903-8609-49AE-A881-0FB8265C6EF2}" destId="{F2587F7D-870D-4174-BA94-8E9917FCAE41}" srcOrd="7" destOrd="0" presId="urn:microsoft.com/office/officeart/2005/8/layout/vList2"/>
    <dgm:cxn modelId="{668B1E4B-0CED-460E-8541-ECB1EDA2A3E5}" type="presParOf" srcId="{8F4E5903-8609-49AE-A881-0FB8265C6EF2}" destId="{530FAFBE-8BC1-423A-9122-B72D1B122181}" srcOrd="8" destOrd="0" presId="urn:microsoft.com/office/officeart/2005/8/layout/vList2"/>
    <dgm:cxn modelId="{4B37992D-3018-4D14-83B4-4209FB7CAE95}" type="presParOf" srcId="{8F4E5903-8609-49AE-A881-0FB8265C6EF2}" destId="{091CFF5F-225E-4EBC-BB52-42DFE510C466}" srcOrd="9" destOrd="0" presId="urn:microsoft.com/office/officeart/2005/8/layout/vList2"/>
    <dgm:cxn modelId="{7188A3F0-4FDC-4F17-9CE2-CCEC274551E9}" type="presParOf" srcId="{8F4E5903-8609-49AE-A881-0FB8265C6EF2}" destId="{58234943-88DC-4338-A1FB-55CA72BCA0AE}"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506F1BE-C104-4F35-9855-5B91D6FE5D5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CC08070-9BE6-429C-B21C-AE4D7C08DAF4}">
      <dgm:prSet/>
      <dgm:spPr/>
      <dgm:t>
        <a:bodyPr/>
        <a:lstStyle/>
        <a:p>
          <a:r>
            <a:rPr lang="nl-NL"/>
            <a:t>Cyste in het kapsel van een gewricht of in een pees</a:t>
          </a:r>
          <a:endParaRPr lang="en-US"/>
        </a:p>
      </dgm:t>
    </dgm:pt>
    <dgm:pt modelId="{27A916AA-6F25-4A67-AD71-3D67AEC55E4A}" type="parTrans" cxnId="{0CE8D186-A604-4396-8EF6-E662ED5143D1}">
      <dgm:prSet/>
      <dgm:spPr/>
      <dgm:t>
        <a:bodyPr/>
        <a:lstStyle/>
        <a:p>
          <a:endParaRPr lang="en-US"/>
        </a:p>
      </dgm:t>
    </dgm:pt>
    <dgm:pt modelId="{38005257-BD2E-4D19-96F8-98E529A469E3}" type="sibTrans" cxnId="{0CE8D186-A604-4396-8EF6-E662ED5143D1}">
      <dgm:prSet/>
      <dgm:spPr/>
      <dgm:t>
        <a:bodyPr/>
        <a:lstStyle/>
        <a:p>
          <a:endParaRPr lang="en-US"/>
        </a:p>
      </dgm:t>
    </dgm:pt>
    <dgm:pt modelId="{F2DDE9F6-B4D9-4BE1-A23B-13E9BBC46A7A}">
      <dgm:prSet/>
      <dgm:spPr/>
      <dgm:t>
        <a:bodyPr/>
        <a:lstStyle/>
        <a:p>
          <a:r>
            <a:rPr lang="nl-NL"/>
            <a:t>Cyste is gevuld met slijmerig vocht</a:t>
          </a:r>
          <a:endParaRPr lang="en-US"/>
        </a:p>
      </dgm:t>
    </dgm:pt>
    <dgm:pt modelId="{BAEF1701-3259-4E1B-94B2-86CB7A0E8EA6}" type="parTrans" cxnId="{993C6E78-97AE-4FA9-B29B-BF9D357165CE}">
      <dgm:prSet/>
      <dgm:spPr/>
      <dgm:t>
        <a:bodyPr/>
        <a:lstStyle/>
        <a:p>
          <a:endParaRPr lang="en-US"/>
        </a:p>
      </dgm:t>
    </dgm:pt>
    <dgm:pt modelId="{2569456A-E0DF-412B-A20D-562834E82C39}" type="sibTrans" cxnId="{993C6E78-97AE-4FA9-B29B-BF9D357165CE}">
      <dgm:prSet/>
      <dgm:spPr/>
      <dgm:t>
        <a:bodyPr/>
        <a:lstStyle/>
        <a:p>
          <a:endParaRPr lang="en-US"/>
        </a:p>
      </dgm:t>
    </dgm:pt>
    <dgm:pt modelId="{05672504-4A4B-494E-A32F-DAE890CCBC90}">
      <dgm:prSet/>
      <dgm:spPr/>
      <dgm:t>
        <a:bodyPr/>
        <a:lstStyle/>
        <a:p>
          <a:r>
            <a:rPr lang="nl-NL"/>
            <a:t>Verdwijnt meestal vanzelf</a:t>
          </a:r>
          <a:endParaRPr lang="en-US"/>
        </a:p>
      </dgm:t>
    </dgm:pt>
    <dgm:pt modelId="{45351D27-1870-448D-86E9-ABE3ECD37026}" type="parTrans" cxnId="{E1992478-3307-417D-8A9A-178224649435}">
      <dgm:prSet/>
      <dgm:spPr/>
      <dgm:t>
        <a:bodyPr/>
        <a:lstStyle/>
        <a:p>
          <a:endParaRPr lang="en-US"/>
        </a:p>
      </dgm:t>
    </dgm:pt>
    <dgm:pt modelId="{63AF484C-04C0-41B8-B56B-482840FE056D}" type="sibTrans" cxnId="{E1992478-3307-417D-8A9A-178224649435}">
      <dgm:prSet/>
      <dgm:spPr/>
      <dgm:t>
        <a:bodyPr/>
        <a:lstStyle/>
        <a:p>
          <a:endParaRPr lang="en-US"/>
        </a:p>
      </dgm:t>
    </dgm:pt>
    <dgm:pt modelId="{05C53BD0-CE9D-4339-94A1-F915B92B72EB}">
      <dgm:prSet/>
      <dgm:spPr/>
      <dgm:t>
        <a:bodyPr/>
        <a:lstStyle/>
        <a:p>
          <a:r>
            <a:rPr lang="nl-NL"/>
            <a:t>Soms d.m.v. een punctie vocht verwijderen</a:t>
          </a:r>
          <a:endParaRPr lang="en-US"/>
        </a:p>
      </dgm:t>
    </dgm:pt>
    <dgm:pt modelId="{C0098F80-5F24-4C07-88F4-875C1C8A34C1}" type="parTrans" cxnId="{6F7E3968-34DA-4552-920C-4E005267016F}">
      <dgm:prSet/>
      <dgm:spPr/>
      <dgm:t>
        <a:bodyPr/>
        <a:lstStyle/>
        <a:p>
          <a:endParaRPr lang="en-US"/>
        </a:p>
      </dgm:t>
    </dgm:pt>
    <dgm:pt modelId="{7DD81D08-74B3-4172-B917-4A4C60E65F13}" type="sibTrans" cxnId="{6F7E3968-34DA-4552-920C-4E005267016F}">
      <dgm:prSet/>
      <dgm:spPr/>
      <dgm:t>
        <a:bodyPr/>
        <a:lstStyle/>
        <a:p>
          <a:endParaRPr lang="en-US"/>
        </a:p>
      </dgm:t>
    </dgm:pt>
    <dgm:pt modelId="{DB91D5A1-255A-4172-9709-748FE69EEE4E}">
      <dgm:prSet/>
      <dgm:spPr/>
      <dgm:t>
        <a:bodyPr/>
        <a:lstStyle/>
        <a:p>
          <a:r>
            <a:rPr lang="nl-NL"/>
            <a:t>Of inspuiten corticosteroïden</a:t>
          </a:r>
          <a:endParaRPr lang="en-US"/>
        </a:p>
      </dgm:t>
    </dgm:pt>
    <dgm:pt modelId="{12FCA76F-A67A-464D-86F2-3B4933FF3B04}" type="parTrans" cxnId="{367EB675-768B-4F27-A678-B6DE4E40755A}">
      <dgm:prSet/>
      <dgm:spPr/>
      <dgm:t>
        <a:bodyPr/>
        <a:lstStyle/>
        <a:p>
          <a:endParaRPr lang="en-US"/>
        </a:p>
      </dgm:t>
    </dgm:pt>
    <dgm:pt modelId="{9EEF6DAA-2986-4881-AFDC-09DD751EF44D}" type="sibTrans" cxnId="{367EB675-768B-4F27-A678-B6DE4E40755A}">
      <dgm:prSet/>
      <dgm:spPr/>
      <dgm:t>
        <a:bodyPr/>
        <a:lstStyle/>
        <a:p>
          <a:endParaRPr lang="en-US"/>
        </a:p>
      </dgm:t>
    </dgm:pt>
    <dgm:pt modelId="{3F0B298F-BD7E-4193-BBCD-EB801E0539EE}">
      <dgm:prSet/>
      <dgm:spPr/>
      <dgm:t>
        <a:bodyPr/>
        <a:lstStyle/>
        <a:p>
          <a:r>
            <a:rPr lang="nl-NL"/>
            <a:t>Afwijking komt soms weer terug na  behandeling  </a:t>
          </a:r>
          <a:endParaRPr lang="en-US"/>
        </a:p>
      </dgm:t>
    </dgm:pt>
    <dgm:pt modelId="{7C139296-6B6C-4941-8280-90DBB13AC2F0}" type="parTrans" cxnId="{D1214AC9-2AED-4145-998F-DBCBEFD344F5}">
      <dgm:prSet/>
      <dgm:spPr/>
      <dgm:t>
        <a:bodyPr/>
        <a:lstStyle/>
        <a:p>
          <a:endParaRPr lang="en-US"/>
        </a:p>
      </dgm:t>
    </dgm:pt>
    <dgm:pt modelId="{7989091C-F2E5-46B3-B403-6ADAEB7754A2}" type="sibTrans" cxnId="{D1214AC9-2AED-4145-998F-DBCBEFD344F5}">
      <dgm:prSet/>
      <dgm:spPr/>
      <dgm:t>
        <a:bodyPr/>
        <a:lstStyle/>
        <a:p>
          <a:endParaRPr lang="en-US"/>
        </a:p>
      </dgm:t>
    </dgm:pt>
    <dgm:pt modelId="{A12F7381-DBA5-4797-ACE2-667ED967E359}" type="pres">
      <dgm:prSet presAssocID="{C506F1BE-C104-4F35-9855-5B91D6FE5D5B}" presName="linear" presStyleCnt="0">
        <dgm:presLayoutVars>
          <dgm:animLvl val="lvl"/>
          <dgm:resizeHandles val="exact"/>
        </dgm:presLayoutVars>
      </dgm:prSet>
      <dgm:spPr/>
    </dgm:pt>
    <dgm:pt modelId="{AEAA2279-7E6D-43BF-ACAD-C8E319EF2754}" type="pres">
      <dgm:prSet presAssocID="{7CC08070-9BE6-429C-B21C-AE4D7C08DAF4}" presName="parentText" presStyleLbl="node1" presStyleIdx="0" presStyleCnt="6">
        <dgm:presLayoutVars>
          <dgm:chMax val="0"/>
          <dgm:bulletEnabled val="1"/>
        </dgm:presLayoutVars>
      </dgm:prSet>
      <dgm:spPr/>
    </dgm:pt>
    <dgm:pt modelId="{96F60261-CE27-4FBC-8BAB-78FC0631AAD7}" type="pres">
      <dgm:prSet presAssocID="{38005257-BD2E-4D19-96F8-98E529A469E3}" presName="spacer" presStyleCnt="0"/>
      <dgm:spPr/>
    </dgm:pt>
    <dgm:pt modelId="{871944DE-5C16-40DC-8EAD-8F63831C2AAB}" type="pres">
      <dgm:prSet presAssocID="{F2DDE9F6-B4D9-4BE1-A23B-13E9BBC46A7A}" presName="parentText" presStyleLbl="node1" presStyleIdx="1" presStyleCnt="6">
        <dgm:presLayoutVars>
          <dgm:chMax val="0"/>
          <dgm:bulletEnabled val="1"/>
        </dgm:presLayoutVars>
      </dgm:prSet>
      <dgm:spPr/>
    </dgm:pt>
    <dgm:pt modelId="{65CB40BE-498E-4705-BA73-998F74039475}" type="pres">
      <dgm:prSet presAssocID="{2569456A-E0DF-412B-A20D-562834E82C39}" presName="spacer" presStyleCnt="0"/>
      <dgm:spPr/>
    </dgm:pt>
    <dgm:pt modelId="{55615009-33E9-4078-8288-9A45790CCDE4}" type="pres">
      <dgm:prSet presAssocID="{05672504-4A4B-494E-A32F-DAE890CCBC90}" presName="parentText" presStyleLbl="node1" presStyleIdx="2" presStyleCnt="6">
        <dgm:presLayoutVars>
          <dgm:chMax val="0"/>
          <dgm:bulletEnabled val="1"/>
        </dgm:presLayoutVars>
      </dgm:prSet>
      <dgm:spPr/>
    </dgm:pt>
    <dgm:pt modelId="{7677A981-AA0C-40D3-A178-ABF6A32FF37B}" type="pres">
      <dgm:prSet presAssocID="{63AF484C-04C0-41B8-B56B-482840FE056D}" presName="spacer" presStyleCnt="0"/>
      <dgm:spPr/>
    </dgm:pt>
    <dgm:pt modelId="{46200D29-538D-4C93-88B8-C682D3217B08}" type="pres">
      <dgm:prSet presAssocID="{05C53BD0-CE9D-4339-94A1-F915B92B72EB}" presName="parentText" presStyleLbl="node1" presStyleIdx="3" presStyleCnt="6">
        <dgm:presLayoutVars>
          <dgm:chMax val="0"/>
          <dgm:bulletEnabled val="1"/>
        </dgm:presLayoutVars>
      </dgm:prSet>
      <dgm:spPr/>
    </dgm:pt>
    <dgm:pt modelId="{534E1615-0AC9-4728-9604-AC263FEADFFD}" type="pres">
      <dgm:prSet presAssocID="{7DD81D08-74B3-4172-B917-4A4C60E65F13}" presName="spacer" presStyleCnt="0"/>
      <dgm:spPr/>
    </dgm:pt>
    <dgm:pt modelId="{724636BD-71EE-4AED-822C-663629A49FD3}" type="pres">
      <dgm:prSet presAssocID="{DB91D5A1-255A-4172-9709-748FE69EEE4E}" presName="parentText" presStyleLbl="node1" presStyleIdx="4" presStyleCnt="6">
        <dgm:presLayoutVars>
          <dgm:chMax val="0"/>
          <dgm:bulletEnabled val="1"/>
        </dgm:presLayoutVars>
      </dgm:prSet>
      <dgm:spPr/>
    </dgm:pt>
    <dgm:pt modelId="{681BE500-EC2D-4893-BEBA-EB74375EF92E}" type="pres">
      <dgm:prSet presAssocID="{9EEF6DAA-2986-4881-AFDC-09DD751EF44D}" presName="spacer" presStyleCnt="0"/>
      <dgm:spPr/>
    </dgm:pt>
    <dgm:pt modelId="{A2935FB7-1765-4269-9BF1-696F5F1AFEF9}" type="pres">
      <dgm:prSet presAssocID="{3F0B298F-BD7E-4193-BBCD-EB801E0539EE}" presName="parentText" presStyleLbl="node1" presStyleIdx="5" presStyleCnt="6">
        <dgm:presLayoutVars>
          <dgm:chMax val="0"/>
          <dgm:bulletEnabled val="1"/>
        </dgm:presLayoutVars>
      </dgm:prSet>
      <dgm:spPr/>
    </dgm:pt>
  </dgm:ptLst>
  <dgm:cxnLst>
    <dgm:cxn modelId="{029CCD15-12F0-4596-8D32-86EAAE2D4AC9}" type="presOf" srcId="{05C53BD0-CE9D-4339-94A1-F915B92B72EB}" destId="{46200D29-538D-4C93-88B8-C682D3217B08}" srcOrd="0" destOrd="0" presId="urn:microsoft.com/office/officeart/2005/8/layout/vList2"/>
    <dgm:cxn modelId="{25F01B2F-7FBE-4B07-92A8-F5251E489A14}" type="presOf" srcId="{DB91D5A1-255A-4172-9709-748FE69EEE4E}" destId="{724636BD-71EE-4AED-822C-663629A49FD3}" srcOrd="0" destOrd="0" presId="urn:microsoft.com/office/officeart/2005/8/layout/vList2"/>
    <dgm:cxn modelId="{F7CB9B34-EBC9-4325-A5AE-1DA36C10A418}" type="presOf" srcId="{3F0B298F-BD7E-4193-BBCD-EB801E0539EE}" destId="{A2935FB7-1765-4269-9BF1-696F5F1AFEF9}" srcOrd="0" destOrd="0" presId="urn:microsoft.com/office/officeart/2005/8/layout/vList2"/>
    <dgm:cxn modelId="{6F7E3968-34DA-4552-920C-4E005267016F}" srcId="{C506F1BE-C104-4F35-9855-5B91D6FE5D5B}" destId="{05C53BD0-CE9D-4339-94A1-F915B92B72EB}" srcOrd="3" destOrd="0" parTransId="{C0098F80-5F24-4C07-88F4-875C1C8A34C1}" sibTransId="{7DD81D08-74B3-4172-B917-4A4C60E65F13}"/>
    <dgm:cxn modelId="{367EB675-768B-4F27-A678-B6DE4E40755A}" srcId="{C506F1BE-C104-4F35-9855-5B91D6FE5D5B}" destId="{DB91D5A1-255A-4172-9709-748FE69EEE4E}" srcOrd="4" destOrd="0" parTransId="{12FCA76F-A67A-464D-86F2-3B4933FF3B04}" sibTransId="{9EEF6DAA-2986-4881-AFDC-09DD751EF44D}"/>
    <dgm:cxn modelId="{E1992478-3307-417D-8A9A-178224649435}" srcId="{C506F1BE-C104-4F35-9855-5B91D6FE5D5B}" destId="{05672504-4A4B-494E-A32F-DAE890CCBC90}" srcOrd="2" destOrd="0" parTransId="{45351D27-1870-448D-86E9-ABE3ECD37026}" sibTransId="{63AF484C-04C0-41B8-B56B-482840FE056D}"/>
    <dgm:cxn modelId="{993C6E78-97AE-4FA9-B29B-BF9D357165CE}" srcId="{C506F1BE-C104-4F35-9855-5B91D6FE5D5B}" destId="{F2DDE9F6-B4D9-4BE1-A23B-13E9BBC46A7A}" srcOrd="1" destOrd="0" parTransId="{BAEF1701-3259-4E1B-94B2-86CB7A0E8EA6}" sibTransId="{2569456A-E0DF-412B-A20D-562834E82C39}"/>
    <dgm:cxn modelId="{0CE8D186-A604-4396-8EF6-E662ED5143D1}" srcId="{C506F1BE-C104-4F35-9855-5B91D6FE5D5B}" destId="{7CC08070-9BE6-429C-B21C-AE4D7C08DAF4}" srcOrd="0" destOrd="0" parTransId="{27A916AA-6F25-4A67-AD71-3D67AEC55E4A}" sibTransId="{38005257-BD2E-4D19-96F8-98E529A469E3}"/>
    <dgm:cxn modelId="{0AB0D689-052C-4529-B5B7-15209256D69C}" type="presOf" srcId="{C506F1BE-C104-4F35-9855-5B91D6FE5D5B}" destId="{A12F7381-DBA5-4797-ACE2-667ED967E359}" srcOrd="0" destOrd="0" presId="urn:microsoft.com/office/officeart/2005/8/layout/vList2"/>
    <dgm:cxn modelId="{8AF312B6-E2F8-4DC4-A57A-BC8571EDE653}" type="presOf" srcId="{05672504-4A4B-494E-A32F-DAE890CCBC90}" destId="{55615009-33E9-4078-8288-9A45790CCDE4}" srcOrd="0" destOrd="0" presId="urn:microsoft.com/office/officeart/2005/8/layout/vList2"/>
    <dgm:cxn modelId="{4437BFBE-8825-4779-BFF2-9A27979064FA}" type="presOf" srcId="{7CC08070-9BE6-429C-B21C-AE4D7C08DAF4}" destId="{AEAA2279-7E6D-43BF-ACAD-C8E319EF2754}" srcOrd="0" destOrd="0" presId="urn:microsoft.com/office/officeart/2005/8/layout/vList2"/>
    <dgm:cxn modelId="{D1214AC9-2AED-4145-998F-DBCBEFD344F5}" srcId="{C506F1BE-C104-4F35-9855-5B91D6FE5D5B}" destId="{3F0B298F-BD7E-4193-BBCD-EB801E0539EE}" srcOrd="5" destOrd="0" parTransId="{7C139296-6B6C-4941-8280-90DBB13AC2F0}" sibTransId="{7989091C-F2E5-46B3-B403-6ADAEB7754A2}"/>
    <dgm:cxn modelId="{3D008BD3-9CAE-4943-8243-EECBA8A78560}" type="presOf" srcId="{F2DDE9F6-B4D9-4BE1-A23B-13E9BBC46A7A}" destId="{871944DE-5C16-40DC-8EAD-8F63831C2AAB}" srcOrd="0" destOrd="0" presId="urn:microsoft.com/office/officeart/2005/8/layout/vList2"/>
    <dgm:cxn modelId="{035ECC8C-1366-41C2-9C5A-F7856441549D}" type="presParOf" srcId="{A12F7381-DBA5-4797-ACE2-667ED967E359}" destId="{AEAA2279-7E6D-43BF-ACAD-C8E319EF2754}" srcOrd="0" destOrd="0" presId="urn:microsoft.com/office/officeart/2005/8/layout/vList2"/>
    <dgm:cxn modelId="{8B8D4DB7-E0F3-4F57-978C-90BE714D9E46}" type="presParOf" srcId="{A12F7381-DBA5-4797-ACE2-667ED967E359}" destId="{96F60261-CE27-4FBC-8BAB-78FC0631AAD7}" srcOrd="1" destOrd="0" presId="urn:microsoft.com/office/officeart/2005/8/layout/vList2"/>
    <dgm:cxn modelId="{0B1D6984-241A-4E4D-A771-D74D079E51DE}" type="presParOf" srcId="{A12F7381-DBA5-4797-ACE2-667ED967E359}" destId="{871944DE-5C16-40DC-8EAD-8F63831C2AAB}" srcOrd="2" destOrd="0" presId="urn:microsoft.com/office/officeart/2005/8/layout/vList2"/>
    <dgm:cxn modelId="{CC268A2C-0069-4E9F-A69D-4679AADA3E79}" type="presParOf" srcId="{A12F7381-DBA5-4797-ACE2-667ED967E359}" destId="{65CB40BE-498E-4705-BA73-998F74039475}" srcOrd="3" destOrd="0" presId="urn:microsoft.com/office/officeart/2005/8/layout/vList2"/>
    <dgm:cxn modelId="{DD3250F8-2BE0-4083-8F77-31220F26398E}" type="presParOf" srcId="{A12F7381-DBA5-4797-ACE2-667ED967E359}" destId="{55615009-33E9-4078-8288-9A45790CCDE4}" srcOrd="4" destOrd="0" presId="urn:microsoft.com/office/officeart/2005/8/layout/vList2"/>
    <dgm:cxn modelId="{5131F96B-CFCA-4F9A-B536-7090D106462E}" type="presParOf" srcId="{A12F7381-DBA5-4797-ACE2-667ED967E359}" destId="{7677A981-AA0C-40D3-A178-ABF6A32FF37B}" srcOrd="5" destOrd="0" presId="urn:microsoft.com/office/officeart/2005/8/layout/vList2"/>
    <dgm:cxn modelId="{FAB95949-853F-4B27-9FD2-0177375C2D78}" type="presParOf" srcId="{A12F7381-DBA5-4797-ACE2-667ED967E359}" destId="{46200D29-538D-4C93-88B8-C682D3217B08}" srcOrd="6" destOrd="0" presId="urn:microsoft.com/office/officeart/2005/8/layout/vList2"/>
    <dgm:cxn modelId="{A72BC1C8-E29E-417E-8FDF-20113CE363D0}" type="presParOf" srcId="{A12F7381-DBA5-4797-ACE2-667ED967E359}" destId="{534E1615-0AC9-4728-9604-AC263FEADFFD}" srcOrd="7" destOrd="0" presId="urn:microsoft.com/office/officeart/2005/8/layout/vList2"/>
    <dgm:cxn modelId="{FC590308-CC40-4D62-A56F-24560D268C4A}" type="presParOf" srcId="{A12F7381-DBA5-4797-ACE2-667ED967E359}" destId="{724636BD-71EE-4AED-822C-663629A49FD3}" srcOrd="8" destOrd="0" presId="urn:microsoft.com/office/officeart/2005/8/layout/vList2"/>
    <dgm:cxn modelId="{D881E69A-E177-423F-82E0-C971DF288EDA}" type="presParOf" srcId="{A12F7381-DBA5-4797-ACE2-667ED967E359}" destId="{681BE500-EC2D-4893-BEBA-EB74375EF92E}" srcOrd="9" destOrd="0" presId="urn:microsoft.com/office/officeart/2005/8/layout/vList2"/>
    <dgm:cxn modelId="{09866139-2A47-425E-8AA3-B3E9CA8EF12F}" type="presParOf" srcId="{A12F7381-DBA5-4797-ACE2-667ED967E359}" destId="{A2935FB7-1765-4269-9BF1-696F5F1AFEF9}"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53CE7FA-32D5-4B89-AF46-9DD32D691A58}" type="doc">
      <dgm:prSet loTypeId="urn:microsoft.com/office/officeart/2016/7/layout/RepeatingBendingProcessNew" loCatId="process" qsTypeId="urn:microsoft.com/office/officeart/2005/8/quickstyle/simple1" qsCatId="simple" csTypeId="urn:microsoft.com/office/officeart/2005/8/colors/colorful2" csCatId="colorful"/>
      <dgm:spPr/>
      <dgm:t>
        <a:bodyPr/>
        <a:lstStyle/>
        <a:p>
          <a:endParaRPr lang="en-US"/>
        </a:p>
      </dgm:t>
    </dgm:pt>
    <dgm:pt modelId="{87C7A879-679A-48ED-A449-70D569A7F8F7}">
      <dgm:prSet/>
      <dgm:spPr/>
      <dgm:t>
        <a:bodyPr/>
        <a:lstStyle/>
        <a:p>
          <a:r>
            <a:rPr lang="nl-NL"/>
            <a:t>Pijn vooal spier-, bindweefsel- en rond gewrichten</a:t>
          </a:r>
          <a:endParaRPr lang="en-US"/>
        </a:p>
      </dgm:t>
    </dgm:pt>
    <dgm:pt modelId="{7446B56D-6A21-40FD-894E-78D5027DEF05}" type="parTrans" cxnId="{8E90EE25-00E5-465F-B34B-D9AD00E21E31}">
      <dgm:prSet/>
      <dgm:spPr/>
      <dgm:t>
        <a:bodyPr/>
        <a:lstStyle/>
        <a:p>
          <a:endParaRPr lang="en-US"/>
        </a:p>
      </dgm:t>
    </dgm:pt>
    <dgm:pt modelId="{7ED8AA7C-D1AA-4FB0-A36A-4F786784CECD}" type="sibTrans" cxnId="{8E90EE25-00E5-465F-B34B-D9AD00E21E31}">
      <dgm:prSet/>
      <dgm:spPr/>
      <dgm:t>
        <a:bodyPr/>
        <a:lstStyle/>
        <a:p>
          <a:endParaRPr lang="en-US"/>
        </a:p>
      </dgm:t>
    </dgm:pt>
    <dgm:pt modelId="{1203EA5B-E4CF-44B7-8BEB-BBB9FADEA098}">
      <dgm:prSet/>
      <dgm:spPr/>
      <dgm:t>
        <a:bodyPr/>
        <a:lstStyle/>
        <a:p>
          <a:r>
            <a:rPr lang="nl-NL"/>
            <a:t>Stijfheid</a:t>
          </a:r>
          <a:endParaRPr lang="en-US"/>
        </a:p>
      </dgm:t>
    </dgm:pt>
    <dgm:pt modelId="{E8DE0067-B89D-4165-A8ED-054D1709DBCE}" type="parTrans" cxnId="{82AD5D75-DB08-44B9-824C-3D465D1D429B}">
      <dgm:prSet/>
      <dgm:spPr/>
      <dgm:t>
        <a:bodyPr/>
        <a:lstStyle/>
        <a:p>
          <a:endParaRPr lang="en-US"/>
        </a:p>
      </dgm:t>
    </dgm:pt>
    <dgm:pt modelId="{B2FDA452-C22F-498C-AD67-D5361DCCFEF5}" type="sibTrans" cxnId="{82AD5D75-DB08-44B9-824C-3D465D1D429B}">
      <dgm:prSet/>
      <dgm:spPr/>
      <dgm:t>
        <a:bodyPr/>
        <a:lstStyle/>
        <a:p>
          <a:endParaRPr lang="en-US"/>
        </a:p>
      </dgm:t>
    </dgm:pt>
    <dgm:pt modelId="{FB1A03D1-70DE-41EE-B39F-F08E1060D31F}">
      <dgm:prSet/>
      <dgm:spPr/>
      <dgm:t>
        <a:bodyPr/>
        <a:lstStyle/>
        <a:p>
          <a:r>
            <a:rPr lang="nl-NL"/>
            <a:t>Vermoeidheid </a:t>
          </a:r>
          <a:endParaRPr lang="en-US"/>
        </a:p>
      </dgm:t>
    </dgm:pt>
    <dgm:pt modelId="{87A79E1E-F014-4ABD-A79C-3575E4829ACB}" type="parTrans" cxnId="{CA66E336-A1CF-4692-A199-260A9D1508F1}">
      <dgm:prSet/>
      <dgm:spPr/>
      <dgm:t>
        <a:bodyPr/>
        <a:lstStyle/>
        <a:p>
          <a:endParaRPr lang="en-US"/>
        </a:p>
      </dgm:t>
    </dgm:pt>
    <dgm:pt modelId="{CA49CDF7-F76A-4FC9-9BE3-8136F57E027A}" type="sibTrans" cxnId="{CA66E336-A1CF-4692-A199-260A9D1508F1}">
      <dgm:prSet/>
      <dgm:spPr/>
      <dgm:t>
        <a:bodyPr/>
        <a:lstStyle/>
        <a:p>
          <a:endParaRPr lang="en-US"/>
        </a:p>
      </dgm:t>
    </dgm:pt>
    <dgm:pt modelId="{F76FBF15-2FA7-4852-96F8-EECC5D561CEC}">
      <dgm:prSet/>
      <dgm:spPr/>
      <dgm:t>
        <a:bodyPr/>
        <a:lstStyle/>
        <a:p>
          <a:r>
            <a:rPr lang="nl-NL"/>
            <a:t>Soms stemmingswisselingen </a:t>
          </a:r>
          <a:endParaRPr lang="en-US"/>
        </a:p>
      </dgm:t>
    </dgm:pt>
    <dgm:pt modelId="{EB7921B6-F3CE-4832-BC3C-DDFDCEC816EF}" type="parTrans" cxnId="{79F1154C-4BB6-4D76-A711-0068AF177F48}">
      <dgm:prSet/>
      <dgm:spPr/>
      <dgm:t>
        <a:bodyPr/>
        <a:lstStyle/>
        <a:p>
          <a:endParaRPr lang="en-US"/>
        </a:p>
      </dgm:t>
    </dgm:pt>
    <dgm:pt modelId="{BA56A564-EC6C-4B09-A843-3FD70E200B7E}" type="sibTrans" cxnId="{79F1154C-4BB6-4D76-A711-0068AF177F48}">
      <dgm:prSet/>
      <dgm:spPr/>
      <dgm:t>
        <a:bodyPr/>
        <a:lstStyle/>
        <a:p>
          <a:endParaRPr lang="en-US"/>
        </a:p>
      </dgm:t>
    </dgm:pt>
    <dgm:pt modelId="{EC38EB42-EAE5-4450-BB15-4FD56C4E3686}">
      <dgm:prSet/>
      <dgm:spPr/>
      <dgm:t>
        <a:bodyPr/>
        <a:lstStyle/>
        <a:p>
          <a:r>
            <a:rPr lang="nl-NL"/>
            <a:t>Darmklachten. </a:t>
          </a:r>
          <a:endParaRPr lang="en-US"/>
        </a:p>
      </dgm:t>
    </dgm:pt>
    <dgm:pt modelId="{0D41A2D2-3B80-406A-9B71-56351112982E}" type="parTrans" cxnId="{17603656-9ECD-41D9-BE3C-8A9203998D81}">
      <dgm:prSet/>
      <dgm:spPr/>
      <dgm:t>
        <a:bodyPr/>
        <a:lstStyle/>
        <a:p>
          <a:endParaRPr lang="en-US"/>
        </a:p>
      </dgm:t>
    </dgm:pt>
    <dgm:pt modelId="{6F528DBD-6788-429D-8CF6-A28AD6F10599}" type="sibTrans" cxnId="{17603656-9ECD-41D9-BE3C-8A9203998D81}">
      <dgm:prSet/>
      <dgm:spPr/>
      <dgm:t>
        <a:bodyPr/>
        <a:lstStyle/>
        <a:p>
          <a:endParaRPr lang="en-US"/>
        </a:p>
      </dgm:t>
    </dgm:pt>
    <dgm:pt modelId="{E8EED20A-E663-4AB8-B283-F478E313E3E6}">
      <dgm:prSet/>
      <dgm:spPr/>
      <dgm:t>
        <a:bodyPr/>
        <a:lstStyle/>
        <a:p>
          <a:r>
            <a:rPr lang="nl-NL"/>
            <a:t>Veel mensen hebben slaapproblemen</a:t>
          </a:r>
          <a:endParaRPr lang="en-US"/>
        </a:p>
      </dgm:t>
    </dgm:pt>
    <dgm:pt modelId="{FA3EF659-BE79-4F63-9119-AD59036276C0}" type="parTrans" cxnId="{E709D371-7314-4357-8035-99B8E32A3297}">
      <dgm:prSet/>
      <dgm:spPr/>
      <dgm:t>
        <a:bodyPr/>
        <a:lstStyle/>
        <a:p>
          <a:endParaRPr lang="en-US"/>
        </a:p>
      </dgm:t>
    </dgm:pt>
    <dgm:pt modelId="{32ED014A-0E69-499A-A3CC-87709AB398CB}" type="sibTrans" cxnId="{E709D371-7314-4357-8035-99B8E32A3297}">
      <dgm:prSet/>
      <dgm:spPr/>
      <dgm:t>
        <a:bodyPr/>
        <a:lstStyle/>
        <a:p>
          <a:endParaRPr lang="en-US"/>
        </a:p>
      </dgm:t>
    </dgm:pt>
    <dgm:pt modelId="{2D6A6345-5185-43AA-A7FD-BD8BA2F476E5}" type="pres">
      <dgm:prSet presAssocID="{553CE7FA-32D5-4B89-AF46-9DD32D691A58}" presName="Name0" presStyleCnt="0">
        <dgm:presLayoutVars>
          <dgm:dir/>
          <dgm:resizeHandles val="exact"/>
        </dgm:presLayoutVars>
      </dgm:prSet>
      <dgm:spPr/>
    </dgm:pt>
    <dgm:pt modelId="{F05F4865-971F-449C-90EF-ECEC6E7B9B71}" type="pres">
      <dgm:prSet presAssocID="{87C7A879-679A-48ED-A449-70D569A7F8F7}" presName="node" presStyleLbl="node1" presStyleIdx="0" presStyleCnt="6">
        <dgm:presLayoutVars>
          <dgm:bulletEnabled val="1"/>
        </dgm:presLayoutVars>
      </dgm:prSet>
      <dgm:spPr/>
    </dgm:pt>
    <dgm:pt modelId="{5DD891EB-913A-44B2-880B-34E0294A4DA8}" type="pres">
      <dgm:prSet presAssocID="{7ED8AA7C-D1AA-4FB0-A36A-4F786784CECD}" presName="sibTrans" presStyleLbl="sibTrans1D1" presStyleIdx="0" presStyleCnt="5"/>
      <dgm:spPr/>
    </dgm:pt>
    <dgm:pt modelId="{3C46199D-6B64-4E6E-8275-B4BB135D7AC2}" type="pres">
      <dgm:prSet presAssocID="{7ED8AA7C-D1AA-4FB0-A36A-4F786784CECD}" presName="connectorText" presStyleLbl="sibTrans1D1" presStyleIdx="0" presStyleCnt="5"/>
      <dgm:spPr/>
    </dgm:pt>
    <dgm:pt modelId="{A55C7B3D-AF84-4686-8577-A3185A1F9913}" type="pres">
      <dgm:prSet presAssocID="{1203EA5B-E4CF-44B7-8BEB-BBB9FADEA098}" presName="node" presStyleLbl="node1" presStyleIdx="1" presStyleCnt="6">
        <dgm:presLayoutVars>
          <dgm:bulletEnabled val="1"/>
        </dgm:presLayoutVars>
      </dgm:prSet>
      <dgm:spPr/>
    </dgm:pt>
    <dgm:pt modelId="{0D5EB22B-456A-44EB-A02D-2B6A29087363}" type="pres">
      <dgm:prSet presAssocID="{B2FDA452-C22F-498C-AD67-D5361DCCFEF5}" presName="sibTrans" presStyleLbl="sibTrans1D1" presStyleIdx="1" presStyleCnt="5"/>
      <dgm:spPr/>
    </dgm:pt>
    <dgm:pt modelId="{FF976A53-CBE0-4895-B633-8C868FF54191}" type="pres">
      <dgm:prSet presAssocID="{B2FDA452-C22F-498C-AD67-D5361DCCFEF5}" presName="connectorText" presStyleLbl="sibTrans1D1" presStyleIdx="1" presStyleCnt="5"/>
      <dgm:spPr/>
    </dgm:pt>
    <dgm:pt modelId="{B46C8C33-8EC8-4DB9-9BB5-34A5ABCEF7BE}" type="pres">
      <dgm:prSet presAssocID="{FB1A03D1-70DE-41EE-B39F-F08E1060D31F}" presName="node" presStyleLbl="node1" presStyleIdx="2" presStyleCnt="6">
        <dgm:presLayoutVars>
          <dgm:bulletEnabled val="1"/>
        </dgm:presLayoutVars>
      </dgm:prSet>
      <dgm:spPr/>
    </dgm:pt>
    <dgm:pt modelId="{250082EE-DA71-4456-B1BE-78969CA81933}" type="pres">
      <dgm:prSet presAssocID="{CA49CDF7-F76A-4FC9-9BE3-8136F57E027A}" presName="sibTrans" presStyleLbl="sibTrans1D1" presStyleIdx="2" presStyleCnt="5"/>
      <dgm:spPr/>
    </dgm:pt>
    <dgm:pt modelId="{A5DF576F-83B5-488F-A1E5-E0B65536DF43}" type="pres">
      <dgm:prSet presAssocID="{CA49CDF7-F76A-4FC9-9BE3-8136F57E027A}" presName="connectorText" presStyleLbl="sibTrans1D1" presStyleIdx="2" presStyleCnt="5"/>
      <dgm:spPr/>
    </dgm:pt>
    <dgm:pt modelId="{C2297683-42EC-405F-AC32-DC254E411C2F}" type="pres">
      <dgm:prSet presAssocID="{F76FBF15-2FA7-4852-96F8-EECC5D561CEC}" presName="node" presStyleLbl="node1" presStyleIdx="3" presStyleCnt="6">
        <dgm:presLayoutVars>
          <dgm:bulletEnabled val="1"/>
        </dgm:presLayoutVars>
      </dgm:prSet>
      <dgm:spPr/>
    </dgm:pt>
    <dgm:pt modelId="{926D8BA0-9C2E-41D7-BADA-540948632052}" type="pres">
      <dgm:prSet presAssocID="{BA56A564-EC6C-4B09-A843-3FD70E200B7E}" presName="sibTrans" presStyleLbl="sibTrans1D1" presStyleIdx="3" presStyleCnt="5"/>
      <dgm:spPr/>
    </dgm:pt>
    <dgm:pt modelId="{4B7C0DE7-66C7-4885-9B36-43F7865A0618}" type="pres">
      <dgm:prSet presAssocID="{BA56A564-EC6C-4B09-A843-3FD70E200B7E}" presName="connectorText" presStyleLbl="sibTrans1D1" presStyleIdx="3" presStyleCnt="5"/>
      <dgm:spPr/>
    </dgm:pt>
    <dgm:pt modelId="{02BD6966-1ABB-4D33-9B22-4F695486F7EA}" type="pres">
      <dgm:prSet presAssocID="{EC38EB42-EAE5-4450-BB15-4FD56C4E3686}" presName="node" presStyleLbl="node1" presStyleIdx="4" presStyleCnt="6">
        <dgm:presLayoutVars>
          <dgm:bulletEnabled val="1"/>
        </dgm:presLayoutVars>
      </dgm:prSet>
      <dgm:spPr/>
    </dgm:pt>
    <dgm:pt modelId="{2076A9E8-9319-4161-B7E9-E7912F74F03D}" type="pres">
      <dgm:prSet presAssocID="{6F528DBD-6788-429D-8CF6-A28AD6F10599}" presName="sibTrans" presStyleLbl="sibTrans1D1" presStyleIdx="4" presStyleCnt="5"/>
      <dgm:spPr/>
    </dgm:pt>
    <dgm:pt modelId="{EFA444F6-D12F-46C8-8A3D-12AD6A38CCCD}" type="pres">
      <dgm:prSet presAssocID="{6F528DBD-6788-429D-8CF6-A28AD6F10599}" presName="connectorText" presStyleLbl="sibTrans1D1" presStyleIdx="4" presStyleCnt="5"/>
      <dgm:spPr/>
    </dgm:pt>
    <dgm:pt modelId="{AF9376BE-3120-4773-AC58-393CD1775288}" type="pres">
      <dgm:prSet presAssocID="{E8EED20A-E663-4AB8-B283-F478E313E3E6}" presName="node" presStyleLbl="node1" presStyleIdx="5" presStyleCnt="6">
        <dgm:presLayoutVars>
          <dgm:bulletEnabled val="1"/>
        </dgm:presLayoutVars>
      </dgm:prSet>
      <dgm:spPr/>
    </dgm:pt>
  </dgm:ptLst>
  <dgm:cxnLst>
    <dgm:cxn modelId="{76599F00-FB96-4CF0-BA71-8E091E545240}" type="presOf" srcId="{BA56A564-EC6C-4B09-A843-3FD70E200B7E}" destId="{4B7C0DE7-66C7-4885-9B36-43F7865A0618}" srcOrd="1" destOrd="0" presId="urn:microsoft.com/office/officeart/2016/7/layout/RepeatingBendingProcessNew"/>
    <dgm:cxn modelId="{40A1FE06-3052-4883-AEB0-8F1962C39AC8}" type="presOf" srcId="{CA49CDF7-F76A-4FC9-9BE3-8136F57E027A}" destId="{250082EE-DA71-4456-B1BE-78969CA81933}" srcOrd="0" destOrd="0" presId="urn:microsoft.com/office/officeart/2016/7/layout/RepeatingBendingProcessNew"/>
    <dgm:cxn modelId="{8B534C22-F3DA-4793-B284-F62B78FD96FB}" type="presOf" srcId="{B2FDA452-C22F-498C-AD67-D5361DCCFEF5}" destId="{FF976A53-CBE0-4895-B633-8C868FF54191}" srcOrd="1" destOrd="0" presId="urn:microsoft.com/office/officeart/2016/7/layout/RepeatingBendingProcessNew"/>
    <dgm:cxn modelId="{FA6D5B25-6BB4-47C3-87AB-4AE71E841131}" type="presOf" srcId="{BA56A564-EC6C-4B09-A843-3FD70E200B7E}" destId="{926D8BA0-9C2E-41D7-BADA-540948632052}" srcOrd="0" destOrd="0" presId="urn:microsoft.com/office/officeart/2016/7/layout/RepeatingBendingProcessNew"/>
    <dgm:cxn modelId="{8E90EE25-00E5-465F-B34B-D9AD00E21E31}" srcId="{553CE7FA-32D5-4B89-AF46-9DD32D691A58}" destId="{87C7A879-679A-48ED-A449-70D569A7F8F7}" srcOrd="0" destOrd="0" parTransId="{7446B56D-6A21-40FD-894E-78D5027DEF05}" sibTransId="{7ED8AA7C-D1AA-4FB0-A36A-4F786784CECD}"/>
    <dgm:cxn modelId="{CA66E336-A1CF-4692-A199-260A9D1508F1}" srcId="{553CE7FA-32D5-4B89-AF46-9DD32D691A58}" destId="{FB1A03D1-70DE-41EE-B39F-F08E1060D31F}" srcOrd="2" destOrd="0" parTransId="{87A79E1E-F014-4ABD-A79C-3575E4829ACB}" sibTransId="{CA49CDF7-F76A-4FC9-9BE3-8136F57E027A}"/>
    <dgm:cxn modelId="{79F1154C-4BB6-4D76-A711-0068AF177F48}" srcId="{553CE7FA-32D5-4B89-AF46-9DD32D691A58}" destId="{F76FBF15-2FA7-4852-96F8-EECC5D561CEC}" srcOrd="3" destOrd="0" parTransId="{EB7921B6-F3CE-4832-BC3C-DDFDCEC816EF}" sibTransId="{BA56A564-EC6C-4B09-A843-3FD70E200B7E}"/>
    <dgm:cxn modelId="{2E32F66E-5601-4158-9E7A-A025C59D878C}" type="presOf" srcId="{553CE7FA-32D5-4B89-AF46-9DD32D691A58}" destId="{2D6A6345-5185-43AA-A7FD-BD8BA2F476E5}" srcOrd="0" destOrd="0" presId="urn:microsoft.com/office/officeart/2016/7/layout/RepeatingBendingProcessNew"/>
    <dgm:cxn modelId="{E709D371-7314-4357-8035-99B8E32A3297}" srcId="{553CE7FA-32D5-4B89-AF46-9DD32D691A58}" destId="{E8EED20A-E663-4AB8-B283-F478E313E3E6}" srcOrd="5" destOrd="0" parTransId="{FA3EF659-BE79-4F63-9119-AD59036276C0}" sibTransId="{32ED014A-0E69-499A-A3CC-87709AB398CB}"/>
    <dgm:cxn modelId="{96F61C52-65BD-4DF7-866F-D01163456815}" type="presOf" srcId="{7ED8AA7C-D1AA-4FB0-A36A-4F786784CECD}" destId="{3C46199D-6B64-4E6E-8275-B4BB135D7AC2}" srcOrd="1" destOrd="0" presId="urn:microsoft.com/office/officeart/2016/7/layout/RepeatingBendingProcessNew"/>
    <dgm:cxn modelId="{82AD5D75-DB08-44B9-824C-3D465D1D429B}" srcId="{553CE7FA-32D5-4B89-AF46-9DD32D691A58}" destId="{1203EA5B-E4CF-44B7-8BEB-BBB9FADEA098}" srcOrd="1" destOrd="0" parTransId="{E8DE0067-B89D-4165-A8ED-054D1709DBCE}" sibTransId="{B2FDA452-C22F-498C-AD67-D5361DCCFEF5}"/>
    <dgm:cxn modelId="{B04ED255-BB77-48CE-97C5-E23B0096814A}" type="presOf" srcId="{FB1A03D1-70DE-41EE-B39F-F08E1060D31F}" destId="{B46C8C33-8EC8-4DB9-9BB5-34A5ABCEF7BE}" srcOrd="0" destOrd="0" presId="urn:microsoft.com/office/officeart/2016/7/layout/RepeatingBendingProcessNew"/>
    <dgm:cxn modelId="{17603656-9ECD-41D9-BE3C-8A9203998D81}" srcId="{553CE7FA-32D5-4B89-AF46-9DD32D691A58}" destId="{EC38EB42-EAE5-4450-BB15-4FD56C4E3686}" srcOrd="4" destOrd="0" parTransId="{0D41A2D2-3B80-406A-9B71-56351112982E}" sibTransId="{6F528DBD-6788-429D-8CF6-A28AD6F10599}"/>
    <dgm:cxn modelId="{AA80057D-B20B-4B98-8040-2124F33B649A}" type="presOf" srcId="{E8EED20A-E663-4AB8-B283-F478E313E3E6}" destId="{AF9376BE-3120-4773-AC58-393CD1775288}" srcOrd="0" destOrd="0" presId="urn:microsoft.com/office/officeart/2016/7/layout/RepeatingBendingProcessNew"/>
    <dgm:cxn modelId="{7403369C-E885-4302-A61E-901F3AC56ABE}" type="presOf" srcId="{6F528DBD-6788-429D-8CF6-A28AD6F10599}" destId="{EFA444F6-D12F-46C8-8A3D-12AD6A38CCCD}" srcOrd="1" destOrd="0" presId="urn:microsoft.com/office/officeart/2016/7/layout/RepeatingBendingProcessNew"/>
    <dgm:cxn modelId="{2DB4EAB6-169D-4176-ABD3-A16305DEA5FC}" type="presOf" srcId="{87C7A879-679A-48ED-A449-70D569A7F8F7}" destId="{F05F4865-971F-449C-90EF-ECEC6E7B9B71}" srcOrd="0" destOrd="0" presId="urn:microsoft.com/office/officeart/2016/7/layout/RepeatingBendingProcessNew"/>
    <dgm:cxn modelId="{1DEC5BC0-5C75-48C7-9552-283C25D9EFE6}" type="presOf" srcId="{1203EA5B-E4CF-44B7-8BEB-BBB9FADEA098}" destId="{A55C7B3D-AF84-4686-8577-A3185A1F9913}" srcOrd="0" destOrd="0" presId="urn:microsoft.com/office/officeart/2016/7/layout/RepeatingBendingProcessNew"/>
    <dgm:cxn modelId="{0C780ED9-C59B-4E00-B993-5C67BE3CE624}" type="presOf" srcId="{EC38EB42-EAE5-4450-BB15-4FD56C4E3686}" destId="{02BD6966-1ABB-4D33-9B22-4F695486F7EA}" srcOrd="0" destOrd="0" presId="urn:microsoft.com/office/officeart/2016/7/layout/RepeatingBendingProcessNew"/>
    <dgm:cxn modelId="{3FD923DD-FB94-4D4B-8DBA-B9F005E743B5}" type="presOf" srcId="{CA49CDF7-F76A-4FC9-9BE3-8136F57E027A}" destId="{A5DF576F-83B5-488F-A1E5-E0B65536DF43}" srcOrd="1" destOrd="0" presId="urn:microsoft.com/office/officeart/2016/7/layout/RepeatingBendingProcessNew"/>
    <dgm:cxn modelId="{B2FC3CEE-F763-4904-92E9-9DB90F33438D}" type="presOf" srcId="{6F528DBD-6788-429D-8CF6-A28AD6F10599}" destId="{2076A9E8-9319-4161-B7E9-E7912F74F03D}" srcOrd="0" destOrd="0" presId="urn:microsoft.com/office/officeart/2016/7/layout/RepeatingBendingProcessNew"/>
    <dgm:cxn modelId="{215A97F0-7E21-41F5-9372-60DFA9F9B2F7}" type="presOf" srcId="{B2FDA452-C22F-498C-AD67-D5361DCCFEF5}" destId="{0D5EB22B-456A-44EB-A02D-2B6A29087363}" srcOrd="0" destOrd="0" presId="urn:microsoft.com/office/officeart/2016/7/layout/RepeatingBendingProcessNew"/>
    <dgm:cxn modelId="{3D9128F7-8411-45E8-BC4F-FA5DDE42917D}" type="presOf" srcId="{F76FBF15-2FA7-4852-96F8-EECC5D561CEC}" destId="{C2297683-42EC-405F-AC32-DC254E411C2F}" srcOrd="0" destOrd="0" presId="urn:microsoft.com/office/officeart/2016/7/layout/RepeatingBendingProcessNew"/>
    <dgm:cxn modelId="{3633CCFF-C15A-491F-AD36-650343E9865E}" type="presOf" srcId="{7ED8AA7C-D1AA-4FB0-A36A-4F786784CECD}" destId="{5DD891EB-913A-44B2-880B-34E0294A4DA8}" srcOrd="0" destOrd="0" presId="urn:microsoft.com/office/officeart/2016/7/layout/RepeatingBendingProcessNew"/>
    <dgm:cxn modelId="{71FCE124-E79C-4F3E-9296-691F9C2A62FD}" type="presParOf" srcId="{2D6A6345-5185-43AA-A7FD-BD8BA2F476E5}" destId="{F05F4865-971F-449C-90EF-ECEC6E7B9B71}" srcOrd="0" destOrd="0" presId="urn:microsoft.com/office/officeart/2016/7/layout/RepeatingBendingProcessNew"/>
    <dgm:cxn modelId="{77CD7F54-8485-43A8-90AC-383F095CC904}" type="presParOf" srcId="{2D6A6345-5185-43AA-A7FD-BD8BA2F476E5}" destId="{5DD891EB-913A-44B2-880B-34E0294A4DA8}" srcOrd="1" destOrd="0" presId="urn:microsoft.com/office/officeart/2016/7/layout/RepeatingBendingProcessNew"/>
    <dgm:cxn modelId="{FCC72DC9-DF1A-4BF6-8F74-6FE4616221A8}" type="presParOf" srcId="{5DD891EB-913A-44B2-880B-34E0294A4DA8}" destId="{3C46199D-6B64-4E6E-8275-B4BB135D7AC2}" srcOrd="0" destOrd="0" presId="urn:microsoft.com/office/officeart/2016/7/layout/RepeatingBendingProcessNew"/>
    <dgm:cxn modelId="{D9A7A0C7-3351-426A-9F80-0219D831A288}" type="presParOf" srcId="{2D6A6345-5185-43AA-A7FD-BD8BA2F476E5}" destId="{A55C7B3D-AF84-4686-8577-A3185A1F9913}" srcOrd="2" destOrd="0" presId="urn:microsoft.com/office/officeart/2016/7/layout/RepeatingBendingProcessNew"/>
    <dgm:cxn modelId="{4CB6D18E-CAA7-4B26-9972-F80921AD4799}" type="presParOf" srcId="{2D6A6345-5185-43AA-A7FD-BD8BA2F476E5}" destId="{0D5EB22B-456A-44EB-A02D-2B6A29087363}" srcOrd="3" destOrd="0" presId="urn:microsoft.com/office/officeart/2016/7/layout/RepeatingBendingProcessNew"/>
    <dgm:cxn modelId="{50FDAC4E-CB57-4D62-B2AD-72792F7C36D6}" type="presParOf" srcId="{0D5EB22B-456A-44EB-A02D-2B6A29087363}" destId="{FF976A53-CBE0-4895-B633-8C868FF54191}" srcOrd="0" destOrd="0" presId="urn:microsoft.com/office/officeart/2016/7/layout/RepeatingBendingProcessNew"/>
    <dgm:cxn modelId="{3BEE7C42-E6CD-41A8-AEF8-B3B9C0F81FF3}" type="presParOf" srcId="{2D6A6345-5185-43AA-A7FD-BD8BA2F476E5}" destId="{B46C8C33-8EC8-4DB9-9BB5-34A5ABCEF7BE}" srcOrd="4" destOrd="0" presId="urn:microsoft.com/office/officeart/2016/7/layout/RepeatingBendingProcessNew"/>
    <dgm:cxn modelId="{E5DB9CC5-C7D8-4C5C-BD3C-0C043C17A55D}" type="presParOf" srcId="{2D6A6345-5185-43AA-A7FD-BD8BA2F476E5}" destId="{250082EE-DA71-4456-B1BE-78969CA81933}" srcOrd="5" destOrd="0" presId="urn:microsoft.com/office/officeart/2016/7/layout/RepeatingBendingProcessNew"/>
    <dgm:cxn modelId="{E38D6F7E-8115-415A-AE82-2E9CFC6A59B6}" type="presParOf" srcId="{250082EE-DA71-4456-B1BE-78969CA81933}" destId="{A5DF576F-83B5-488F-A1E5-E0B65536DF43}" srcOrd="0" destOrd="0" presId="urn:microsoft.com/office/officeart/2016/7/layout/RepeatingBendingProcessNew"/>
    <dgm:cxn modelId="{A9E8FA74-F513-4731-939A-B7564CE07089}" type="presParOf" srcId="{2D6A6345-5185-43AA-A7FD-BD8BA2F476E5}" destId="{C2297683-42EC-405F-AC32-DC254E411C2F}" srcOrd="6" destOrd="0" presId="urn:microsoft.com/office/officeart/2016/7/layout/RepeatingBendingProcessNew"/>
    <dgm:cxn modelId="{383A4D4E-E8E6-4923-BDDF-B8E37F287D45}" type="presParOf" srcId="{2D6A6345-5185-43AA-A7FD-BD8BA2F476E5}" destId="{926D8BA0-9C2E-41D7-BADA-540948632052}" srcOrd="7" destOrd="0" presId="urn:microsoft.com/office/officeart/2016/7/layout/RepeatingBendingProcessNew"/>
    <dgm:cxn modelId="{5E2FAABF-C235-4892-9605-03A17BF6D75B}" type="presParOf" srcId="{926D8BA0-9C2E-41D7-BADA-540948632052}" destId="{4B7C0DE7-66C7-4885-9B36-43F7865A0618}" srcOrd="0" destOrd="0" presId="urn:microsoft.com/office/officeart/2016/7/layout/RepeatingBendingProcessNew"/>
    <dgm:cxn modelId="{F596AC13-67FA-41BF-8405-0F8EB0EB8E1B}" type="presParOf" srcId="{2D6A6345-5185-43AA-A7FD-BD8BA2F476E5}" destId="{02BD6966-1ABB-4D33-9B22-4F695486F7EA}" srcOrd="8" destOrd="0" presId="urn:microsoft.com/office/officeart/2016/7/layout/RepeatingBendingProcessNew"/>
    <dgm:cxn modelId="{F447AAE2-2A2E-477E-A97E-8DA01B42D8D0}" type="presParOf" srcId="{2D6A6345-5185-43AA-A7FD-BD8BA2F476E5}" destId="{2076A9E8-9319-4161-B7E9-E7912F74F03D}" srcOrd="9" destOrd="0" presId="urn:microsoft.com/office/officeart/2016/7/layout/RepeatingBendingProcessNew"/>
    <dgm:cxn modelId="{E5597E2F-E851-46FA-A5EC-3E56B5A152CD}" type="presParOf" srcId="{2076A9E8-9319-4161-B7E9-E7912F74F03D}" destId="{EFA444F6-D12F-46C8-8A3D-12AD6A38CCCD}" srcOrd="0" destOrd="0" presId="urn:microsoft.com/office/officeart/2016/7/layout/RepeatingBendingProcessNew"/>
    <dgm:cxn modelId="{5F8DC110-6D20-4A13-A70B-583CD757A7F5}" type="presParOf" srcId="{2D6A6345-5185-43AA-A7FD-BD8BA2F476E5}" destId="{AF9376BE-3120-4773-AC58-393CD1775288}"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AD4F249-6B9E-402B-9C39-716C1502F7CB}"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B76F7404-D718-497E-B613-B3C682438F69}">
      <dgm:prSet/>
      <dgm:spPr/>
      <dgm:t>
        <a:bodyPr/>
        <a:lstStyle/>
        <a:p>
          <a:r>
            <a:rPr lang="nl-NL"/>
            <a:t>Onbekend</a:t>
          </a:r>
          <a:endParaRPr lang="en-US"/>
        </a:p>
      </dgm:t>
    </dgm:pt>
    <dgm:pt modelId="{56356C43-655D-4B94-875D-E86678280D46}" type="parTrans" cxnId="{D7B65717-740C-472C-85C3-F36DC8DE45F2}">
      <dgm:prSet/>
      <dgm:spPr/>
      <dgm:t>
        <a:bodyPr/>
        <a:lstStyle/>
        <a:p>
          <a:endParaRPr lang="en-US"/>
        </a:p>
      </dgm:t>
    </dgm:pt>
    <dgm:pt modelId="{394398A5-4757-4144-BCF3-6494438F506D}" type="sibTrans" cxnId="{D7B65717-740C-472C-85C3-F36DC8DE45F2}">
      <dgm:prSet/>
      <dgm:spPr/>
      <dgm:t>
        <a:bodyPr/>
        <a:lstStyle/>
        <a:p>
          <a:endParaRPr lang="en-US"/>
        </a:p>
      </dgm:t>
    </dgm:pt>
    <dgm:pt modelId="{8D3D6233-5B02-4751-B978-D2ACD3596E54}">
      <dgm:prSet/>
      <dgm:spPr/>
      <dgm:t>
        <a:bodyPr/>
        <a:lstStyle/>
        <a:p>
          <a:r>
            <a:rPr lang="nl-NL"/>
            <a:t>Onderzoekers denken dat er bij mensen met fibromyalgie een storing is bij de wisselwerking van de hersenen, hormonale klieren en het afweersysteem. </a:t>
          </a:r>
          <a:endParaRPr lang="en-US"/>
        </a:p>
      </dgm:t>
    </dgm:pt>
    <dgm:pt modelId="{02BC6346-6F09-4FA1-B65D-78DF6344DB8B}" type="parTrans" cxnId="{B3343A1F-EDAD-431D-A4CC-BF93EB438788}">
      <dgm:prSet/>
      <dgm:spPr/>
      <dgm:t>
        <a:bodyPr/>
        <a:lstStyle/>
        <a:p>
          <a:endParaRPr lang="en-US"/>
        </a:p>
      </dgm:t>
    </dgm:pt>
    <dgm:pt modelId="{D40BBFAE-88EE-4AC2-A6EB-7D2D69EB454F}" type="sibTrans" cxnId="{B3343A1F-EDAD-431D-A4CC-BF93EB438788}">
      <dgm:prSet/>
      <dgm:spPr/>
      <dgm:t>
        <a:bodyPr/>
        <a:lstStyle/>
        <a:p>
          <a:endParaRPr lang="en-US"/>
        </a:p>
      </dgm:t>
    </dgm:pt>
    <dgm:pt modelId="{D017E070-3CC1-4B42-9C3F-3AD62816B76E}" type="pres">
      <dgm:prSet presAssocID="{2AD4F249-6B9E-402B-9C39-716C1502F7CB}" presName="root" presStyleCnt="0">
        <dgm:presLayoutVars>
          <dgm:dir/>
          <dgm:resizeHandles val="exact"/>
        </dgm:presLayoutVars>
      </dgm:prSet>
      <dgm:spPr/>
    </dgm:pt>
    <dgm:pt modelId="{160E7B4B-839C-4951-8AED-B3EE9F83E15D}" type="pres">
      <dgm:prSet presAssocID="{B76F7404-D718-497E-B613-B3C682438F69}" presName="compNode" presStyleCnt="0"/>
      <dgm:spPr/>
    </dgm:pt>
    <dgm:pt modelId="{AF896BC6-A25C-4AF2-9A6A-234D3CA32205}" type="pres">
      <dgm:prSet presAssocID="{B76F7404-D718-497E-B613-B3C682438F6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0C2D252F-5873-4172-9B10-34FC2C56E3D2}" type="pres">
      <dgm:prSet presAssocID="{B76F7404-D718-497E-B613-B3C682438F69}" presName="spaceRect" presStyleCnt="0"/>
      <dgm:spPr/>
    </dgm:pt>
    <dgm:pt modelId="{B933A168-9364-4EF2-9AA9-6DBF57B91BE9}" type="pres">
      <dgm:prSet presAssocID="{B76F7404-D718-497E-B613-B3C682438F69}" presName="textRect" presStyleLbl="revTx" presStyleIdx="0" presStyleCnt="2">
        <dgm:presLayoutVars>
          <dgm:chMax val="1"/>
          <dgm:chPref val="1"/>
        </dgm:presLayoutVars>
      </dgm:prSet>
      <dgm:spPr/>
    </dgm:pt>
    <dgm:pt modelId="{B802E574-F448-4C30-B298-8C0A6717F079}" type="pres">
      <dgm:prSet presAssocID="{394398A5-4757-4144-BCF3-6494438F506D}" presName="sibTrans" presStyleCnt="0"/>
      <dgm:spPr/>
    </dgm:pt>
    <dgm:pt modelId="{412F577E-96BF-45FA-B1C4-9125E3D4BE3A}" type="pres">
      <dgm:prSet presAssocID="{8D3D6233-5B02-4751-B978-D2ACD3596E54}" presName="compNode" presStyleCnt="0"/>
      <dgm:spPr/>
    </dgm:pt>
    <dgm:pt modelId="{3151EEF0-07A7-4C11-88C9-A5985C9AA2E0}" type="pres">
      <dgm:prSet presAssocID="{8D3D6233-5B02-4751-B978-D2ACD3596E5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12728F53-4ED8-427D-85BE-7B139373A921}" type="pres">
      <dgm:prSet presAssocID="{8D3D6233-5B02-4751-B978-D2ACD3596E54}" presName="spaceRect" presStyleCnt="0"/>
      <dgm:spPr/>
    </dgm:pt>
    <dgm:pt modelId="{A6CDEA0A-0FC4-4480-BC91-B94D21ACBF89}" type="pres">
      <dgm:prSet presAssocID="{8D3D6233-5B02-4751-B978-D2ACD3596E54}" presName="textRect" presStyleLbl="revTx" presStyleIdx="1" presStyleCnt="2">
        <dgm:presLayoutVars>
          <dgm:chMax val="1"/>
          <dgm:chPref val="1"/>
        </dgm:presLayoutVars>
      </dgm:prSet>
      <dgm:spPr/>
    </dgm:pt>
  </dgm:ptLst>
  <dgm:cxnLst>
    <dgm:cxn modelId="{D7B65717-740C-472C-85C3-F36DC8DE45F2}" srcId="{2AD4F249-6B9E-402B-9C39-716C1502F7CB}" destId="{B76F7404-D718-497E-B613-B3C682438F69}" srcOrd="0" destOrd="0" parTransId="{56356C43-655D-4B94-875D-E86678280D46}" sibTransId="{394398A5-4757-4144-BCF3-6494438F506D}"/>
    <dgm:cxn modelId="{B3343A1F-EDAD-431D-A4CC-BF93EB438788}" srcId="{2AD4F249-6B9E-402B-9C39-716C1502F7CB}" destId="{8D3D6233-5B02-4751-B978-D2ACD3596E54}" srcOrd="1" destOrd="0" parTransId="{02BC6346-6F09-4FA1-B65D-78DF6344DB8B}" sibTransId="{D40BBFAE-88EE-4AC2-A6EB-7D2D69EB454F}"/>
    <dgm:cxn modelId="{2CB1E380-7642-4BA5-903C-A8CEA409EF2B}" type="presOf" srcId="{2AD4F249-6B9E-402B-9C39-716C1502F7CB}" destId="{D017E070-3CC1-4B42-9C3F-3AD62816B76E}" srcOrd="0" destOrd="0" presId="urn:microsoft.com/office/officeart/2018/2/layout/IconLabelList"/>
    <dgm:cxn modelId="{D1B66894-54A8-47D9-898A-E4007D920412}" type="presOf" srcId="{B76F7404-D718-497E-B613-B3C682438F69}" destId="{B933A168-9364-4EF2-9AA9-6DBF57B91BE9}" srcOrd="0" destOrd="0" presId="urn:microsoft.com/office/officeart/2018/2/layout/IconLabelList"/>
    <dgm:cxn modelId="{B019EBE9-825F-4852-8228-C957A21593AA}" type="presOf" srcId="{8D3D6233-5B02-4751-B978-D2ACD3596E54}" destId="{A6CDEA0A-0FC4-4480-BC91-B94D21ACBF89}" srcOrd="0" destOrd="0" presId="urn:microsoft.com/office/officeart/2018/2/layout/IconLabelList"/>
    <dgm:cxn modelId="{82B4BC0B-A2B2-4AE9-90A9-A1BC57385868}" type="presParOf" srcId="{D017E070-3CC1-4B42-9C3F-3AD62816B76E}" destId="{160E7B4B-839C-4951-8AED-B3EE9F83E15D}" srcOrd="0" destOrd="0" presId="urn:microsoft.com/office/officeart/2018/2/layout/IconLabelList"/>
    <dgm:cxn modelId="{CCA5D685-A57D-479D-BCB8-F5E61E01EE54}" type="presParOf" srcId="{160E7B4B-839C-4951-8AED-B3EE9F83E15D}" destId="{AF896BC6-A25C-4AF2-9A6A-234D3CA32205}" srcOrd="0" destOrd="0" presId="urn:microsoft.com/office/officeart/2018/2/layout/IconLabelList"/>
    <dgm:cxn modelId="{38382D59-9E88-4DEF-9105-4A284F9A7526}" type="presParOf" srcId="{160E7B4B-839C-4951-8AED-B3EE9F83E15D}" destId="{0C2D252F-5873-4172-9B10-34FC2C56E3D2}" srcOrd="1" destOrd="0" presId="urn:microsoft.com/office/officeart/2018/2/layout/IconLabelList"/>
    <dgm:cxn modelId="{C7DD4ACB-9C14-4841-9BCD-ABFBA9CFB0A1}" type="presParOf" srcId="{160E7B4B-839C-4951-8AED-B3EE9F83E15D}" destId="{B933A168-9364-4EF2-9AA9-6DBF57B91BE9}" srcOrd="2" destOrd="0" presId="urn:microsoft.com/office/officeart/2018/2/layout/IconLabelList"/>
    <dgm:cxn modelId="{0D07BBAE-3EFF-4D54-9B16-6982AC0155F5}" type="presParOf" srcId="{D017E070-3CC1-4B42-9C3F-3AD62816B76E}" destId="{B802E574-F448-4C30-B298-8C0A6717F079}" srcOrd="1" destOrd="0" presId="urn:microsoft.com/office/officeart/2018/2/layout/IconLabelList"/>
    <dgm:cxn modelId="{E0759CF6-5D1A-454F-ACF4-4B6819BAE274}" type="presParOf" srcId="{D017E070-3CC1-4B42-9C3F-3AD62816B76E}" destId="{412F577E-96BF-45FA-B1C4-9125E3D4BE3A}" srcOrd="2" destOrd="0" presId="urn:microsoft.com/office/officeart/2018/2/layout/IconLabelList"/>
    <dgm:cxn modelId="{7F5DD81D-3E77-453E-8C24-DAF04A05E5A7}" type="presParOf" srcId="{412F577E-96BF-45FA-B1C4-9125E3D4BE3A}" destId="{3151EEF0-07A7-4C11-88C9-A5985C9AA2E0}" srcOrd="0" destOrd="0" presId="urn:microsoft.com/office/officeart/2018/2/layout/IconLabelList"/>
    <dgm:cxn modelId="{97A6F4E0-B055-4CB9-A83A-DDE250687435}" type="presParOf" srcId="{412F577E-96BF-45FA-B1C4-9125E3D4BE3A}" destId="{12728F53-4ED8-427D-85BE-7B139373A921}" srcOrd="1" destOrd="0" presId="urn:microsoft.com/office/officeart/2018/2/layout/IconLabelList"/>
    <dgm:cxn modelId="{577326A4-3B29-4EFF-834E-32D9427FA20B}" type="presParOf" srcId="{412F577E-96BF-45FA-B1C4-9125E3D4BE3A}" destId="{A6CDEA0A-0FC4-4480-BC91-B94D21ACBF8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FEFBD71-C8D8-4E84-815A-6527472E052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F092067-F652-437F-8D14-DAE75D084F2B}">
      <dgm:prSet/>
      <dgm:spPr/>
      <dgm:t>
        <a:bodyPr/>
        <a:lstStyle/>
        <a:p>
          <a:r>
            <a:rPr lang="nl-NL"/>
            <a:t>Chronische pijn en of stijfheid, op drie of meer plekken in het lichaam, zowel boven als onder de taille, zowel links als rechts in het lichaam. </a:t>
          </a:r>
          <a:endParaRPr lang="en-US"/>
        </a:p>
      </dgm:t>
    </dgm:pt>
    <dgm:pt modelId="{56998975-A12F-4C06-AAFC-8B2E99A8BB9E}" type="parTrans" cxnId="{297BEBEF-2106-4BEB-A4A9-4F158C88E072}">
      <dgm:prSet/>
      <dgm:spPr/>
      <dgm:t>
        <a:bodyPr/>
        <a:lstStyle/>
        <a:p>
          <a:endParaRPr lang="en-US"/>
        </a:p>
      </dgm:t>
    </dgm:pt>
    <dgm:pt modelId="{9DCB2311-307C-4E80-9C01-2B6801776864}" type="sibTrans" cxnId="{297BEBEF-2106-4BEB-A4A9-4F158C88E072}">
      <dgm:prSet/>
      <dgm:spPr/>
      <dgm:t>
        <a:bodyPr/>
        <a:lstStyle/>
        <a:p>
          <a:endParaRPr lang="en-US"/>
        </a:p>
      </dgm:t>
    </dgm:pt>
    <dgm:pt modelId="{26C8287B-08DA-419A-9771-F33D1A7F3417}">
      <dgm:prSet/>
      <dgm:spPr/>
      <dgm:t>
        <a:bodyPr/>
        <a:lstStyle/>
        <a:p>
          <a:r>
            <a:rPr lang="nl-NL"/>
            <a:t>De klachten moeten langer dan drie maanden aanwezig zijn </a:t>
          </a:r>
          <a:endParaRPr lang="en-US"/>
        </a:p>
      </dgm:t>
    </dgm:pt>
    <dgm:pt modelId="{FB2E0CF0-0A53-48D4-958E-365EDD07D059}" type="parTrans" cxnId="{0C762BB1-DFA0-489D-9FE5-937EF00E14A8}">
      <dgm:prSet/>
      <dgm:spPr/>
      <dgm:t>
        <a:bodyPr/>
        <a:lstStyle/>
        <a:p>
          <a:endParaRPr lang="en-US"/>
        </a:p>
      </dgm:t>
    </dgm:pt>
    <dgm:pt modelId="{653E68CB-22A6-4B42-AA3D-27BC45971267}" type="sibTrans" cxnId="{0C762BB1-DFA0-489D-9FE5-937EF00E14A8}">
      <dgm:prSet/>
      <dgm:spPr/>
      <dgm:t>
        <a:bodyPr/>
        <a:lstStyle/>
        <a:p>
          <a:endParaRPr lang="en-US"/>
        </a:p>
      </dgm:t>
    </dgm:pt>
    <dgm:pt modelId="{57B1FAB6-0878-4804-9208-52F55F8B2C4A}">
      <dgm:prSet/>
      <dgm:spPr/>
      <dgm:t>
        <a:bodyPr/>
        <a:lstStyle/>
        <a:p>
          <a:r>
            <a:rPr lang="nl-NL"/>
            <a:t>11 van de 18 aanwezige pijnpunten (tender- of triggerpoints) moeten klachten geven. Pijnpunten zijn internationaal afgesproken plekken op het lichaam. Deze zitten op specifieke punten van het lijf bijvoorbeeld in de nek, de borst, rug, lies, ellebogen, billen en knieholtes. </a:t>
          </a:r>
          <a:br>
            <a:rPr lang="nl-NL"/>
          </a:br>
          <a:endParaRPr lang="en-US"/>
        </a:p>
      </dgm:t>
    </dgm:pt>
    <dgm:pt modelId="{A9A242BF-44A8-4656-8017-096E339C9C92}" type="parTrans" cxnId="{6CFB2709-3CCC-4D78-B3C5-F408562D48F7}">
      <dgm:prSet/>
      <dgm:spPr/>
      <dgm:t>
        <a:bodyPr/>
        <a:lstStyle/>
        <a:p>
          <a:endParaRPr lang="en-US"/>
        </a:p>
      </dgm:t>
    </dgm:pt>
    <dgm:pt modelId="{9EBF83D1-CB60-4947-996F-452C2821EFEA}" type="sibTrans" cxnId="{6CFB2709-3CCC-4D78-B3C5-F408562D48F7}">
      <dgm:prSet/>
      <dgm:spPr/>
      <dgm:t>
        <a:bodyPr/>
        <a:lstStyle/>
        <a:p>
          <a:endParaRPr lang="en-US"/>
        </a:p>
      </dgm:t>
    </dgm:pt>
    <dgm:pt modelId="{2490C4E8-45A5-4EA4-8E59-9B56724B5455}" type="pres">
      <dgm:prSet presAssocID="{3FEFBD71-C8D8-4E84-815A-6527472E0523}" presName="linear" presStyleCnt="0">
        <dgm:presLayoutVars>
          <dgm:animLvl val="lvl"/>
          <dgm:resizeHandles val="exact"/>
        </dgm:presLayoutVars>
      </dgm:prSet>
      <dgm:spPr/>
    </dgm:pt>
    <dgm:pt modelId="{F70F0157-245C-4913-B9A8-7C7032291857}" type="pres">
      <dgm:prSet presAssocID="{5F092067-F652-437F-8D14-DAE75D084F2B}" presName="parentText" presStyleLbl="node1" presStyleIdx="0" presStyleCnt="3">
        <dgm:presLayoutVars>
          <dgm:chMax val="0"/>
          <dgm:bulletEnabled val="1"/>
        </dgm:presLayoutVars>
      </dgm:prSet>
      <dgm:spPr/>
    </dgm:pt>
    <dgm:pt modelId="{812B1902-7C85-4FD6-A875-D2A080649CE0}" type="pres">
      <dgm:prSet presAssocID="{9DCB2311-307C-4E80-9C01-2B6801776864}" presName="spacer" presStyleCnt="0"/>
      <dgm:spPr/>
    </dgm:pt>
    <dgm:pt modelId="{3C64B061-321C-411D-A57F-3FE77DBD671F}" type="pres">
      <dgm:prSet presAssocID="{26C8287B-08DA-419A-9771-F33D1A7F3417}" presName="parentText" presStyleLbl="node1" presStyleIdx="1" presStyleCnt="3">
        <dgm:presLayoutVars>
          <dgm:chMax val="0"/>
          <dgm:bulletEnabled val="1"/>
        </dgm:presLayoutVars>
      </dgm:prSet>
      <dgm:spPr/>
    </dgm:pt>
    <dgm:pt modelId="{C53E0680-734B-4DF1-9DF3-28621028459D}" type="pres">
      <dgm:prSet presAssocID="{653E68CB-22A6-4B42-AA3D-27BC45971267}" presName="spacer" presStyleCnt="0"/>
      <dgm:spPr/>
    </dgm:pt>
    <dgm:pt modelId="{CC9FBD02-EF4D-423A-BDA2-EA0B07479B21}" type="pres">
      <dgm:prSet presAssocID="{57B1FAB6-0878-4804-9208-52F55F8B2C4A}" presName="parentText" presStyleLbl="node1" presStyleIdx="2" presStyleCnt="3">
        <dgm:presLayoutVars>
          <dgm:chMax val="0"/>
          <dgm:bulletEnabled val="1"/>
        </dgm:presLayoutVars>
      </dgm:prSet>
      <dgm:spPr/>
    </dgm:pt>
  </dgm:ptLst>
  <dgm:cxnLst>
    <dgm:cxn modelId="{6CFB2709-3CCC-4D78-B3C5-F408562D48F7}" srcId="{3FEFBD71-C8D8-4E84-815A-6527472E0523}" destId="{57B1FAB6-0878-4804-9208-52F55F8B2C4A}" srcOrd="2" destOrd="0" parTransId="{A9A242BF-44A8-4656-8017-096E339C9C92}" sibTransId="{9EBF83D1-CB60-4947-996F-452C2821EFEA}"/>
    <dgm:cxn modelId="{7173B92B-AF37-44A3-81A3-7F8F0B784322}" type="presOf" srcId="{3FEFBD71-C8D8-4E84-815A-6527472E0523}" destId="{2490C4E8-45A5-4EA4-8E59-9B56724B5455}" srcOrd="0" destOrd="0" presId="urn:microsoft.com/office/officeart/2005/8/layout/vList2"/>
    <dgm:cxn modelId="{3CA70E57-474D-41D7-9F6A-AEB18CA2C92B}" type="presOf" srcId="{26C8287B-08DA-419A-9771-F33D1A7F3417}" destId="{3C64B061-321C-411D-A57F-3FE77DBD671F}" srcOrd="0" destOrd="0" presId="urn:microsoft.com/office/officeart/2005/8/layout/vList2"/>
    <dgm:cxn modelId="{286B787D-2E60-4A55-84BA-9155E35978CA}" type="presOf" srcId="{5F092067-F652-437F-8D14-DAE75D084F2B}" destId="{F70F0157-245C-4913-B9A8-7C7032291857}" srcOrd="0" destOrd="0" presId="urn:microsoft.com/office/officeart/2005/8/layout/vList2"/>
    <dgm:cxn modelId="{9D1D7390-F9F9-4DC0-8A03-1EF8E31B2F26}" type="presOf" srcId="{57B1FAB6-0878-4804-9208-52F55F8B2C4A}" destId="{CC9FBD02-EF4D-423A-BDA2-EA0B07479B21}" srcOrd="0" destOrd="0" presId="urn:microsoft.com/office/officeart/2005/8/layout/vList2"/>
    <dgm:cxn modelId="{0C762BB1-DFA0-489D-9FE5-937EF00E14A8}" srcId="{3FEFBD71-C8D8-4E84-815A-6527472E0523}" destId="{26C8287B-08DA-419A-9771-F33D1A7F3417}" srcOrd="1" destOrd="0" parTransId="{FB2E0CF0-0A53-48D4-958E-365EDD07D059}" sibTransId="{653E68CB-22A6-4B42-AA3D-27BC45971267}"/>
    <dgm:cxn modelId="{297BEBEF-2106-4BEB-A4A9-4F158C88E072}" srcId="{3FEFBD71-C8D8-4E84-815A-6527472E0523}" destId="{5F092067-F652-437F-8D14-DAE75D084F2B}" srcOrd="0" destOrd="0" parTransId="{56998975-A12F-4C06-AAFC-8B2E99A8BB9E}" sibTransId="{9DCB2311-307C-4E80-9C01-2B6801776864}"/>
    <dgm:cxn modelId="{8C816147-FC13-4372-AD94-667C17E2AF56}" type="presParOf" srcId="{2490C4E8-45A5-4EA4-8E59-9B56724B5455}" destId="{F70F0157-245C-4913-B9A8-7C7032291857}" srcOrd="0" destOrd="0" presId="urn:microsoft.com/office/officeart/2005/8/layout/vList2"/>
    <dgm:cxn modelId="{6FFFBB59-D13A-46B7-ACAE-49F255CBCE53}" type="presParOf" srcId="{2490C4E8-45A5-4EA4-8E59-9B56724B5455}" destId="{812B1902-7C85-4FD6-A875-D2A080649CE0}" srcOrd="1" destOrd="0" presId="urn:microsoft.com/office/officeart/2005/8/layout/vList2"/>
    <dgm:cxn modelId="{48DB8D43-5E91-4E99-9961-D9BB433AEE0B}" type="presParOf" srcId="{2490C4E8-45A5-4EA4-8E59-9B56724B5455}" destId="{3C64B061-321C-411D-A57F-3FE77DBD671F}" srcOrd="2" destOrd="0" presId="urn:microsoft.com/office/officeart/2005/8/layout/vList2"/>
    <dgm:cxn modelId="{4DFFC129-5CA4-48A8-97A6-B9E7D89962E6}" type="presParOf" srcId="{2490C4E8-45A5-4EA4-8E59-9B56724B5455}" destId="{C53E0680-734B-4DF1-9DF3-28621028459D}" srcOrd="3" destOrd="0" presId="urn:microsoft.com/office/officeart/2005/8/layout/vList2"/>
    <dgm:cxn modelId="{3AC428CA-243D-470D-A9C9-F2069751AADB}" type="presParOf" srcId="{2490C4E8-45A5-4EA4-8E59-9B56724B5455}" destId="{CC9FBD02-EF4D-423A-BDA2-EA0B07479B2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D215A6F-5B30-41D6-A5B5-75DCA85BFD1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313AF37-F4FA-4E1A-958F-F2A7D73D1EA1}">
      <dgm:prSet/>
      <dgm:spPr/>
      <dgm:t>
        <a:bodyPr/>
        <a:lstStyle/>
        <a:p>
          <a:r>
            <a:rPr lang="nl-NL"/>
            <a:t>Slijtage die van nature ontstaat bij het ouder worden</a:t>
          </a:r>
          <a:endParaRPr lang="en-US"/>
        </a:p>
      </dgm:t>
    </dgm:pt>
    <dgm:pt modelId="{71F4103E-233B-4986-A11B-D7D4C9541E01}" type="parTrans" cxnId="{C3A34FA0-7D38-4898-932B-7BC9F485DDEB}">
      <dgm:prSet/>
      <dgm:spPr/>
      <dgm:t>
        <a:bodyPr/>
        <a:lstStyle/>
        <a:p>
          <a:endParaRPr lang="en-US"/>
        </a:p>
      </dgm:t>
    </dgm:pt>
    <dgm:pt modelId="{C1B4CB22-BF17-461A-931E-BB0CA6AE222A}" type="sibTrans" cxnId="{C3A34FA0-7D38-4898-932B-7BC9F485DDEB}">
      <dgm:prSet/>
      <dgm:spPr/>
      <dgm:t>
        <a:bodyPr/>
        <a:lstStyle/>
        <a:p>
          <a:endParaRPr lang="en-US"/>
        </a:p>
      </dgm:t>
    </dgm:pt>
    <dgm:pt modelId="{74E9B3FF-E67C-487E-9813-70EADFE71D38}">
      <dgm:prSet/>
      <dgm:spPr/>
      <dgm:t>
        <a:bodyPr/>
        <a:lstStyle/>
        <a:p>
          <a:r>
            <a:rPr lang="nl-NL"/>
            <a:t>Overbelasting / overgewicht</a:t>
          </a:r>
          <a:endParaRPr lang="en-US"/>
        </a:p>
      </dgm:t>
    </dgm:pt>
    <dgm:pt modelId="{8B4D7F20-50FD-41A7-8B4E-F78D4386C40A}" type="parTrans" cxnId="{CF68713D-3EC2-48CB-A6C5-CA373CEA356C}">
      <dgm:prSet/>
      <dgm:spPr/>
      <dgm:t>
        <a:bodyPr/>
        <a:lstStyle/>
        <a:p>
          <a:endParaRPr lang="en-US"/>
        </a:p>
      </dgm:t>
    </dgm:pt>
    <dgm:pt modelId="{2159701A-176B-4543-BCA9-C5AB408A1A99}" type="sibTrans" cxnId="{CF68713D-3EC2-48CB-A6C5-CA373CEA356C}">
      <dgm:prSet/>
      <dgm:spPr/>
      <dgm:t>
        <a:bodyPr/>
        <a:lstStyle/>
        <a:p>
          <a:endParaRPr lang="en-US"/>
        </a:p>
      </dgm:t>
    </dgm:pt>
    <dgm:pt modelId="{09DC46A2-2571-4B74-80AD-C97612596BAC}">
      <dgm:prSet/>
      <dgm:spPr/>
      <dgm:t>
        <a:bodyPr/>
        <a:lstStyle/>
        <a:p>
          <a:r>
            <a:rPr lang="nl-NL"/>
            <a:t>herhaalde blessures door bijvoorbeeld sporten of door bepaald werk kan een rol spelen</a:t>
          </a:r>
          <a:endParaRPr lang="en-US"/>
        </a:p>
      </dgm:t>
    </dgm:pt>
    <dgm:pt modelId="{9C617FC2-A68E-4AD8-A9DF-927BFA254B3F}" type="parTrans" cxnId="{D1DD9582-8D76-414B-9E1F-01DD4D49ABFE}">
      <dgm:prSet/>
      <dgm:spPr/>
      <dgm:t>
        <a:bodyPr/>
        <a:lstStyle/>
        <a:p>
          <a:endParaRPr lang="en-US"/>
        </a:p>
      </dgm:t>
    </dgm:pt>
    <dgm:pt modelId="{4B7BC3BC-9673-434C-A0E2-C9047200AE50}" type="sibTrans" cxnId="{D1DD9582-8D76-414B-9E1F-01DD4D49ABFE}">
      <dgm:prSet/>
      <dgm:spPr/>
      <dgm:t>
        <a:bodyPr/>
        <a:lstStyle/>
        <a:p>
          <a:endParaRPr lang="en-US"/>
        </a:p>
      </dgm:t>
    </dgm:pt>
    <dgm:pt modelId="{B7DFBB30-9D9C-45A7-BCB5-29A61DA4621B}">
      <dgm:prSet/>
      <dgm:spPr/>
      <dgm:t>
        <a:bodyPr/>
        <a:lstStyle/>
        <a:p>
          <a:r>
            <a:rPr lang="nl-NL"/>
            <a:t>Ziekten  en acute trauma’s van de gewrichten</a:t>
          </a:r>
          <a:endParaRPr lang="en-US"/>
        </a:p>
      </dgm:t>
    </dgm:pt>
    <dgm:pt modelId="{E7C0FC10-3380-48F3-B261-122D0A24CA63}" type="parTrans" cxnId="{3743FEF0-6FBF-43B0-8414-5EC103F52F67}">
      <dgm:prSet/>
      <dgm:spPr/>
      <dgm:t>
        <a:bodyPr/>
        <a:lstStyle/>
        <a:p>
          <a:endParaRPr lang="en-US"/>
        </a:p>
      </dgm:t>
    </dgm:pt>
    <dgm:pt modelId="{01A18848-4750-4213-9AC2-66DE67B85497}" type="sibTrans" cxnId="{3743FEF0-6FBF-43B0-8414-5EC103F52F67}">
      <dgm:prSet/>
      <dgm:spPr/>
      <dgm:t>
        <a:bodyPr/>
        <a:lstStyle/>
        <a:p>
          <a:endParaRPr lang="en-US"/>
        </a:p>
      </dgm:t>
    </dgm:pt>
    <dgm:pt modelId="{AD2FA88D-F3A2-4D8E-BAE2-51BF3D359939}">
      <dgm:prSet/>
      <dgm:spPr/>
      <dgm:t>
        <a:bodyPr/>
        <a:lstStyle/>
        <a:p>
          <a:r>
            <a:rPr lang="nl-NL"/>
            <a:t>Heupdysplasie </a:t>
          </a:r>
          <a:endParaRPr lang="en-US"/>
        </a:p>
      </dgm:t>
    </dgm:pt>
    <dgm:pt modelId="{78551EBB-1C89-4E20-BD62-CF812EF8C0C1}" type="parTrans" cxnId="{7A61F575-B6D1-431B-99B3-D7EF1B074088}">
      <dgm:prSet/>
      <dgm:spPr/>
      <dgm:t>
        <a:bodyPr/>
        <a:lstStyle/>
        <a:p>
          <a:endParaRPr lang="en-US"/>
        </a:p>
      </dgm:t>
    </dgm:pt>
    <dgm:pt modelId="{A16F4A1A-E241-4F08-AE0C-CA2C8B461503}" type="sibTrans" cxnId="{7A61F575-B6D1-431B-99B3-D7EF1B074088}">
      <dgm:prSet/>
      <dgm:spPr/>
      <dgm:t>
        <a:bodyPr/>
        <a:lstStyle/>
        <a:p>
          <a:endParaRPr lang="en-US"/>
        </a:p>
      </dgm:t>
    </dgm:pt>
    <dgm:pt modelId="{C56F216C-91A9-4C76-B649-1DA28FE9A11F}">
      <dgm:prSet/>
      <dgm:spPr/>
      <dgm:t>
        <a:bodyPr/>
        <a:lstStyle/>
        <a:p>
          <a:r>
            <a:rPr lang="nl-NL"/>
            <a:t>Erfelijke aanleg</a:t>
          </a:r>
          <a:endParaRPr lang="en-US"/>
        </a:p>
      </dgm:t>
    </dgm:pt>
    <dgm:pt modelId="{A50C3AB3-6759-4CB3-B89D-0230116A5629}" type="parTrans" cxnId="{6B0FC0D8-3716-4543-A4D2-8BD5705D7B1A}">
      <dgm:prSet/>
      <dgm:spPr/>
      <dgm:t>
        <a:bodyPr/>
        <a:lstStyle/>
        <a:p>
          <a:endParaRPr lang="en-US"/>
        </a:p>
      </dgm:t>
    </dgm:pt>
    <dgm:pt modelId="{205E9556-0A6F-463C-94A3-0B2C325934AA}" type="sibTrans" cxnId="{6B0FC0D8-3716-4543-A4D2-8BD5705D7B1A}">
      <dgm:prSet/>
      <dgm:spPr/>
      <dgm:t>
        <a:bodyPr/>
        <a:lstStyle/>
        <a:p>
          <a:endParaRPr lang="en-US"/>
        </a:p>
      </dgm:t>
    </dgm:pt>
    <dgm:pt modelId="{1790AB8E-1BF1-4F5E-9D1E-3472AED3575C}" type="pres">
      <dgm:prSet presAssocID="{1D215A6F-5B30-41D6-A5B5-75DCA85BFD1D}" presName="linear" presStyleCnt="0">
        <dgm:presLayoutVars>
          <dgm:animLvl val="lvl"/>
          <dgm:resizeHandles val="exact"/>
        </dgm:presLayoutVars>
      </dgm:prSet>
      <dgm:spPr/>
    </dgm:pt>
    <dgm:pt modelId="{E6FFFC7C-4515-4705-A661-A3DAE47D8119}" type="pres">
      <dgm:prSet presAssocID="{B313AF37-F4FA-4E1A-958F-F2A7D73D1EA1}" presName="parentText" presStyleLbl="node1" presStyleIdx="0" presStyleCnt="6">
        <dgm:presLayoutVars>
          <dgm:chMax val="0"/>
          <dgm:bulletEnabled val="1"/>
        </dgm:presLayoutVars>
      </dgm:prSet>
      <dgm:spPr/>
    </dgm:pt>
    <dgm:pt modelId="{E13CE69D-4FA5-4C60-A31A-DC3D162FC964}" type="pres">
      <dgm:prSet presAssocID="{C1B4CB22-BF17-461A-931E-BB0CA6AE222A}" presName="spacer" presStyleCnt="0"/>
      <dgm:spPr/>
    </dgm:pt>
    <dgm:pt modelId="{040EF380-FFF7-4C28-A3AB-69C2C75FD811}" type="pres">
      <dgm:prSet presAssocID="{74E9B3FF-E67C-487E-9813-70EADFE71D38}" presName="parentText" presStyleLbl="node1" presStyleIdx="1" presStyleCnt="6">
        <dgm:presLayoutVars>
          <dgm:chMax val="0"/>
          <dgm:bulletEnabled val="1"/>
        </dgm:presLayoutVars>
      </dgm:prSet>
      <dgm:spPr/>
    </dgm:pt>
    <dgm:pt modelId="{1317DB63-BC8D-45BC-ABC4-35AB4039BA72}" type="pres">
      <dgm:prSet presAssocID="{2159701A-176B-4543-BCA9-C5AB408A1A99}" presName="spacer" presStyleCnt="0"/>
      <dgm:spPr/>
    </dgm:pt>
    <dgm:pt modelId="{1DFAB524-1917-4F7F-9BF4-4E050294F07C}" type="pres">
      <dgm:prSet presAssocID="{09DC46A2-2571-4B74-80AD-C97612596BAC}" presName="parentText" presStyleLbl="node1" presStyleIdx="2" presStyleCnt="6">
        <dgm:presLayoutVars>
          <dgm:chMax val="0"/>
          <dgm:bulletEnabled val="1"/>
        </dgm:presLayoutVars>
      </dgm:prSet>
      <dgm:spPr/>
    </dgm:pt>
    <dgm:pt modelId="{ECDEC54B-699C-4976-9429-A0C9D2564518}" type="pres">
      <dgm:prSet presAssocID="{4B7BC3BC-9673-434C-A0E2-C9047200AE50}" presName="spacer" presStyleCnt="0"/>
      <dgm:spPr/>
    </dgm:pt>
    <dgm:pt modelId="{1AAB7910-CEB2-48CB-938C-C298DAD61D42}" type="pres">
      <dgm:prSet presAssocID="{B7DFBB30-9D9C-45A7-BCB5-29A61DA4621B}" presName="parentText" presStyleLbl="node1" presStyleIdx="3" presStyleCnt="6">
        <dgm:presLayoutVars>
          <dgm:chMax val="0"/>
          <dgm:bulletEnabled val="1"/>
        </dgm:presLayoutVars>
      </dgm:prSet>
      <dgm:spPr/>
    </dgm:pt>
    <dgm:pt modelId="{B8A7F714-AB87-4FF7-98C8-3135A314212D}" type="pres">
      <dgm:prSet presAssocID="{01A18848-4750-4213-9AC2-66DE67B85497}" presName="spacer" presStyleCnt="0"/>
      <dgm:spPr/>
    </dgm:pt>
    <dgm:pt modelId="{3B45049F-EC80-4287-B5AB-B3F429CF9D8D}" type="pres">
      <dgm:prSet presAssocID="{AD2FA88D-F3A2-4D8E-BAE2-51BF3D359939}" presName="parentText" presStyleLbl="node1" presStyleIdx="4" presStyleCnt="6">
        <dgm:presLayoutVars>
          <dgm:chMax val="0"/>
          <dgm:bulletEnabled val="1"/>
        </dgm:presLayoutVars>
      </dgm:prSet>
      <dgm:spPr/>
    </dgm:pt>
    <dgm:pt modelId="{68060BB4-3AF6-4959-B50C-DF7CEE9A13A8}" type="pres">
      <dgm:prSet presAssocID="{A16F4A1A-E241-4F08-AE0C-CA2C8B461503}" presName="spacer" presStyleCnt="0"/>
      <dgm:spPr/>
    </dgm:pt>
    <dgm:pt modelId="{33086C33-EBE3-424C-B3AA-F95E3BD59929}" type="pres">
      <dgm:prSet presAssocID="{C56F216C-91A9-4C76-B649-1DA28FE9A11F}" presName="parentText" presStyleLbl="node1" presStyleIdx="5" presStyleCnt="6">
        <dgm:presLayoutVars>
          <dgm:chMax val="0"/>
          <dgm:bulletEnabled val="1"/>
        </dgm:presLayoutVars>
      </dgm:prSet>
      <dgm:spPr/>
    </dgm:pt>
  </dgm:ptLst>
  <dgm:cxnLst>
    <dgm:cxn modelId="{FB301101-FE23-4F5F-A22B-A4CFA3706E6E}" type="presOf" srcId="{C56F216C-91A9-4C76-B649-1DA28FE9A11F}" destId="{33086C33-EBE3-424C-B3AA-F95E3BD59929}" srcOrd="0" destOrd="0" presId="urn:microsoft.com/office/officeart/2005/8/layout/vList2"/>
    <dgm:cxn modelId="{EF2BE90D-C588-490B-9D03-C368D5CACFFC}" type="presOf" srcId="{B313AF37-F4FA-4E1A-958F-F2A7D73D1EA1}" destId="{E6FFFC7C-4515-4705-A661-A3DAE47D8119}" srcOrd="0" destOrd="0" presId="urn:microsoft.com/office/officeart/2005/8/layout/vList2"/>
    <dgm:cxn modelId="{CF68713D-3EC2-48CB-A6C5-CA373CEA356C}" srcId="{1D215A6F-5B30-41D6-A5B5-75DCA85BFD1D}" destId="{74E9B3FF-E67C-487E-9813-70EADFE71D38}" srcOrd="1" destOrd="0" parTransId="{8B4D7F20-50FD-41A7-8B4E-F78D4386C40A}" sibTransId="{2159701A-176B-4543-BCA9-C5AB408A1A99}"/>
    <dgm:cxn modelId="{7A61F575-B6D1-431B-99B3-D7EF1B074088}" srcId="{1D215A6F-5B30-41D6-A5B5-75DCA85BFD1D}" destId="{AD2FA88D-F3A2-4D8E-BAE2-51BF3D359939}" srcOrd="4" destOrd="0" parTransId="{78551EBB-1C89-4E20-BD62-CF812EF8C0C1}" sibTransId="{A16F4A1A-E241-4F08-AE0C-CA2C8B461503}"/>
    <dgm:cxn modelId="{D1DD9582-8D76-414B-9E1F-01DD4D49ABFE}" srcId="{1D215A6F-5B30-41D6-A5B5-75DCA85BFD1D}" destId="{09DC46A2-2571-4B74-80AD-C97612596BAC}" srcOrd="2" destOrd="0" parTransId="{9C617FC2-A68E-4AD8-A9DF-927BFA254B3F}" sibTransId="{4B7BC3BC-9673-434C-A0E2-C9047200AE50}"/>
    <dgm:cxn modelId="{B1D80D9D-94CE-469D-BAF0-F89AE1D72CAD}" type="presOf" srcId="{74E9B3FF-E67C-487E-9813-70EADFE71D38}" destId="{040EF380-FFF7-4C28-A3AB-69C2C75FD811}" srcOrd="0" destOrd="0" presId="urn:microsoft.com/office/officeart/2005/8/layout/vList2"/>
    <dgm:cxn modelId="{C3A34FA0-7D38-4898-932B-7BC9F485DDEB}" srcId="{1D215A6F-5B30-41D6-A5B5-75DCA85BFD1D}" destId="{B313AF37-F4FA-4E1A-958F-F2A7D73D1EA1}" srcOrd="0" destOrd="0" parTransId="{71F4103E-233B-4986-A11B-D7D4C9541E01}" sibTransId="{C1B4CB22-BF17-461A-931E-BB0CA6AE222A}"/>
    <dgm:cxn modelId="{D96B92A5-4CFC-4ACF-B313-0056DB656254}" type="presOf" srcId="{AD2FA88D-F3A2-4D8E-BAE2-51BF3D359939}" destId="{3B45049F-EC80-4287-B5AB-B3F429CF9D8D}" srcOrd="0" destOrd="0" presId="urn:microsoft.com/office/officeart/2005/8/layout/vList2"/>
    <dgm:cxn modelId="{000E29A8-0C9D-45F8-8AA0-FC7C4F679B60}" type="presOf" srcId="{1D215A6F-5B30-41D6-A5B5-75DCA85BFD1D}" destId="{1790AB8E-1BF1-4F5E-9D1E-3472AED3575C}" srcOrd="0" destOrd="0" presId="urn:microsoft.com/office/officeart/2005/8/layout/vList2"/>
    <dgm:cxn modelId="{6B0FC0D8-3716-4543-A4D2-8BD5705D7B1A}" srcId="{1D215A6F-5B30-41D6-A5B5-75DCA85BFD1D}" destId="{C56F216C-91A9-4C76-B649-1DA28FE9A11F}" srcOrd="5" destOrd="0" parTransId="{A50C3AB3-6759-4CB3-B89D-0230116A5629}" sibTransId="{205E9556-0A6F-463C-94A3-0B2C325934AA}"/>
    <dgm:cxn modelId="{20C67DDC-839A-4CA3-8C74-3F40943D3B84}" type="presOf" srcId="{09DC46A2-2571-4B74-80AD-C97612596BAC}" destId="{1DFAB524-1917-4F7F-9BF4-4E050294F07C}" srcOrd="0" destOrd="0" presId="urn:microsoft.com/office/officeart/2005/8/layout/vList2"/>
    <dgm:cxn modelId="{3743FEF0-6FBF-43B0-8414-5EC103F52F67}" srcId="{1D215A6F-5B30-41D6-A5B5-75DCA85BFD1D}" destId="{B7DFBB30-9D9C-45A7-BCB5-29A61DA4621B}" srcOrd="3" destOrd="0" parTransId="{E7C0FC10-3380-48F3-B261-122D0A24CA63}" sibTransId="{01A18848-4750-4213-9AC2-66DE67B85497}"/>
    <dgm:cxn modelId="{8EA9CFFB-A387-4A4E-962D-4454594E5BB6}" type="presOf" srcId="{B7DFBB30-9D9C-45A7-BCB5-29A61DA4621B}" destId="{1AAB7910-CEB2-48CB-938C-C298DAD61D42}" srcOrd="0" destOrd="0" presId="urn:microsoft.com/office/officeart/2005/8/layout/vList2"/>
    <dgm:cxn modelId="{97D0FB35-5B3D-4AC7-9067-968CD92E06EE}" type="presParOf" srcId="{1790AB8E-1BF1-4F5E-9D1E-3472AED3575C}" destId="{E6FFFC7C-4515-4705-A661-A3DAE47D8119}" srcOrd="0" destOrd="0" presId="urn:microsoft.com/office/officeart/2005/8/layout/vList2"/>
    <dgm:cxn modelId="{FC560EA7-D99E-4BC4-A3D5-F43B120FD707}" type="presParOf" srcId="{1790AB8E-1BF1-4F5E-9D1E-3472AED3575C}" destId="{E13CE69D-4FA5-4C60-A31A-DC3D162FC964}" srcOrd="1" destOrd="0" presId="urn:microsoft.com/office/officeart/2005/8/layout/vList2"/>
    <dgm:cxn modelId="{E843F58A-06E5-4A29-98B5-747869C3E698}" type="presParOf" srcId="{1790AB8E-1BF1-4F5E-9D1E-3472AED3575C}" destId="{040EF380-FFF7-4C28-A3AB-69C2C75FD811}" srcOrd="2" destOrd="0" presId="urn:microsoft.com/office/officeart/2005/8/layout/vList2"/>
    <dgm:cxn modelId="{E62C3586-5705-48C9-BE9E-CA9143BB5782}" type="presParOf" srcId="{1790AB8E-1BF1-4F5E-9D1E-3472AED3575C}" destId="{1317DB63-BC8D-45BC-ABC4-35AB4039BA72}" srcOrd="3" destOrd="0" presId="urn:microsoft.com/office/officeart/2005/8/layout/vList2"/>
    <dgm:cxn modelId="{E2961CC9-9E5B-423C-8DE6-F237E0ABB95C}" type="presParOf" srcId="{1790AB8E-1BF1-4F5E-9D1E-3472AED3575C}" destId="{1DFAB524-1917-4F7F-9BF4-4E050294F07C}" srcOrd="4" destOrd="0" presId="urn:microsoft.com/office/officeart/2005/8/layout/vList2"/>
    <dgm:cxn modelId="{BABCC7F1-073F-494C-8D53-658AAE989058}" type="presParOf" srcId="{1790AB8E-1BF1-4F5E-9D1E-3472AED3575C}" destId="{ECDEC54B-699C-4976-9429-A0C9D2564518}" srcOrd="5" destOrd="0" presId="urn:microsoft.com/office/officeart/2005/8/layout/vList2"/>
    <dgm:cxn modelId="{BBF0FC69-C311-469B-8F94-2E4A8C55D52B}" type="presParOf" srcId="{1790AB8E-1BF1-4F5E-9D1E-3472AED3575C}" destId="{1AAB7910-CEB2-48CB-938C-C298DAD61D42}" srcOrd="6" destOrd="0" presId="urn:microsoft.com/office/officeart/2005/8/layout/vList2"/>
    <dgm:cxn modelId="{5E87561D-28E3-4C81-95F8-A5B719752223}" type="presParOf" srcId="{1790AB8E-1BF1-4F5E-9D1E-3472AED3575C}" destId="{B8A7F714-AB87-4FF7-98C8-3135A314212D}" srcOrd="7" destOrd="0" presId="urn:microsoft.com/office/officeart/2005/8/layout/vList2"/>
    <dgm:cxn modelId="{C8421A04-1E6C-4F2C-B585-7886083FAA69}" type="presParOf" srcId="{1790AB8E-1BF1-4F5E-9D1E-3472AED3575C}" destId="{3B45049F-EC80-4287-B5AB-B3F429CF9D8D}" srcOrd="8" destOrd="0" presId="urn:microsoft.com/office/officeart/2005/8/layout/vList2"/>
    <dgm:cxn modelId="{95261F48-A448-4D58-B1DF-ECED75FC1414}" type="presParOf" srcId="{1790AB8E-1BF1-4F5E-9D1E-3472AED3575C}" destId="{68060BB4-3AF6-4959-B50C-DF7CEE9A13A8}" srcOrd="9" destOrd="0" presId="urn:microsoft.com/office/officeart/2005/8/layout/vList2"/>
    <dgm:cxn modelId="{6D381223-B56F-4B67-A088-9DBC1C69E83F}" type="presParOf" srcId="{1790AB8E-1BF1-4F5E-9D1E-3472AED3575C}" destId="{33086C33-EBE3-424C-B3AA-F95E3BD59929}"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338FDF-6C27-4013-8293-71C35BC9FF2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3BDA390-DFEC-401E-885F-879ADC8B8BF5}">
      <dgm:prSet/>
      <dgm:spPr/>
      <dgm:t>
        <a:bodyPr/>
        <a:lstStyle/>
        <a:p>
          <a:r>
            <a:rPr lang="nl-NL"/>
            <a:t>Spierpijn</a:t>
          </a:r>
          <a:endParaRPr lang="en-US"/>
        </a:p>
      </dgm:t>
    </dgm:pt>
    <dgm:pt modelId="{8B1BB2AF-CD82-40FE-8162-D752A7A3F042}" type="parTrans" cxnId="{FC9E12AA-6FB4-4C98-A832-BFC3265D5A63}">
      <dgm:prSet/>
      <dgm:spPr/>
      <dgm:t>
        <a:bodyPr/>
        <a:lstStyle/>
        <a:p>
          <a:endParaRPr lang="en-US"/>
        </a:p>
      </dgm:t>
    </dgm:pt>
    <dgm:pt modelId="{B937447F-8D65-46FB-A2F6-F0251674DE1A}" type="sibTrans" cxnId="{FC9E12AA-6FB4-4C98-A832-BFC3265D5A63}">
      <dgm:prSet/>
      <dgm:spPr/>
      <dgm:t>
        <a:bodyPr/>
        <a:lstStyle/>
        <a:p>
          <a:endParaRPr lang="en-US"/>
        </a:p>
      </dgm:t>
    </dgm:pt>
    <dgm:pt modelId="{6164868D-C126-429C-9FDD-C4607E9BAC0B}">
      <dgm:prSet/>
      <dgm:spPr/>
      <dgm:t>
        <a:bodyPr/>
        <a:lstStyle/>
        <a:p>
          <a:r>
            <a:rPr lang="nl-NL"/>
            <a:t>Bewegingspijn</a:t>
          </a:r>
          <a:endParaRPr lang="en-US"/>
        </a:p>
      </dgm:t>
    </dgm:pt>
    <dgm:pt modelId="{AAF82D92-CE8E-4ECB-92B7-CC0D5C0C8E35}" type="parTrans" cxnId="{9D874F05-2FE0-4662-B9CC-AA493D1359A9}">
      <dgm:prSet/>
      <dgm:spPr/>
      <dgm:t>
        <a:bodyPr/>
        <a:lstStyle/>
        <a:p>
          <a:endParaRPr lang="en-US"/>
        </a:p>
      </dgm:t>
    </dgm:pt>
    <dgm:pt modelId="{290512BE-1D76-460A-AB80-0548F900B3AB}" type="sibTrans" cxnId="{9D874F05-2FE0-4662-B9CC-AA493D1359A9}">
      <dgm:prSet/>
      <dgm:spPr/>
      <dgm:t>
        <a:bodyPr/>
        <a:lstStyle/>
        <a:p>
          <a:endParaRPr lang="en-US"/>
        </a:p>
      </dgm:t>
    </dgm:pt>
    <dgm:pt modelId="{22B6641B-6008-44BF-A317-CC8256A53C82}">
      <dgm:prSet/>
      <dgm:spPr/>
      <dgm:t>
        <a:bodyPr/>
        <a:lstStyle/>
        <a:p>
          <a:r>
            <a:rPr lang="nl-NL"/>
            <a:t>Druk op de peesaanhechtingspunt geeft pijnstijging</a:t>
          </a:r>
          <a:endParaRPr lang="en-US"/>
        </a:p>
      </dgm:t>
    </dgm:pt>
    <dgm:pt modelId="{DF1B808B-B282-4D26-9920-BE17CF3B1E0C}" type="parTrans" cxnId="{03DD91CF-4C76-4830-AF42-6915ACBBFEB6}">
      <dgm:prSet/>
      <dgm:spPr/>
      <dgm:t>
        <a:bodyPr/>
        <a:lstStyle/>
        <a:p>
          <a:endParaRPr lang="en-US"/>
        </a:p>
      </dgm:t>
    </dgm:pt>
    <dgm:pt modelId="{8067FD73-0B0B-4594-BD32-FA79721CF5E7}" type="sibTrans" cxnId="{03DD91CF-4C76-4830-AF42-6915ACBBFEB6}">
      <dgm:prSet/>
      <dgm:spPr/>
      <dgm:t>
        <a:bodyPr/>
        <a:lstStyle/>
        <a:p>
          <a:endParaRPr lang="en-US"/>
        </a:p>
      </dgm:t>
    </dgm:pt>
    <dgm:pt modelId="{1685C221-FA21-4E99-887E-654F48598C01}">
      <dgm:prSet/>
      <dgm:spPr/>
      <dgm:t>
        <a:bodyPr/>
        <a:lstStyle/>
        <a:p>
          <a:r>
            <a:rPr lang="nl-NL"/>
            <a:t>Moe gevoel</a:t>
          </a:r>
          <a:endParaRPr lang="en-US"/>
        </a:p>
      </dgm:t>
    </dgm:pt>
    <dgm:pt modelId="{7231AE97-453E-4ACA-85FC-32363A22704C}" type="parTrans" cxnId="{B4C26738-ECFB-47B9-B2FA-D6167F9ADAA7}">
      <dgm:prSet/>
      <dgm:spPr/>
      <dgm:t>
        <a:bodyPr/>
        <a:lstStyle/>
        <a:p>
          <a:endParaRPr lang="en-US"/>
        </a:p>
      </dgm:t>
    </dgm:pt>
    <dgm:pt modelId="{F1CB8C9C-A2A9-4DFA-83BF-76849FA656F1}" type="sibTrans" cxnId="{B4C26738-ECFB-47B9-B2FA-D6167F9ADAA7}">
      <dgm:prSet/>
      <dgm:spPr/>
      <dgm:t>
        <a:bodyPr/>
        <a:lstStyle/>
        <a:p>
          <a:endParaRPr lang="en-US"/>
        </a:p>
      </dgm:t>
    </dgm:pt>
    <dgm:pt modelId="{DA21792C-D315-42F1-A98D-7BFD46D1C158}">
      <dgm:prSet/>
      <dgm:spPr/>
      <dgm:t>
        <a:bodyPr/>
        <a:lstStyle/>
        <a:p>
          <a:r>
            <a:rPr lang="nl-NL"/>
            <a:t>Beperking in activiteiten</a:t>
          </a:r>
          <a:endParaRPr lang="en-US"/>
        </a:p>
      </dgm:t>
    </dgm:pt>
    <dgm:pt modelId="{D179A93A-4B0B-49C6-98D1-98C0D6893077}" type="parTrans" cxnId="{550013B5-D2A2-49C0-A99B-738B0147CAD9}">
      <dgm:prSet/>
      <dgm:spPr/>
      <dgm:t>
        <a:bodyPr/>
        <a:lstStyle/>
        <a:p>
          <a:endParaRPr lang="en-US"/>
        </a:p>
      </dgm:t>
    </dgm:pt>
    <dgm:pt modelId="{6F317993-7B2F-439D-9D54-7A8BF8CE1B8B}" type="sibTrans" cxnId="{550013B5-D2A2-49C0-A99B-738B0147CAD9}">
      <dgm:prSet/>
      <dgm:spPr/>
      <dgm:t>
        <a:bodyPr/>
        <a:lstStyle/>
        <a:p>
          <a:endParaRPr lang="en-US"/>
        </a:p>
      </dgm:t>
    </dgm:pt>
    <dgm:pt modelId="{B162280C-D7FC-4446-A403-DC46EAF86E84}" type="pres">
      <dgm:prSet presAssocID="{82338FDF-6C27-4013-8293-71C35BC9FF2A}" presName="vert0" presStyleCnt="0">
        <dgm:presLayoutVars>
          <dgm:dir/>
          <dgm:animOne val="branch"/>
          <dgm:animLvl val="lvl"/>
        </dgm:presLayoutVars>
      </dgm:prSet>
      <dgm:spPr/>
    </dgm:pt>
    <dgm:pt modelId="{B80CD8A2-147A-4C40-AAEB-0B3206DFE3E9}" type="pres">
      <dgm:prSet presAssocID="{C3BDA390-DFEC-401E-885F-879ADC8B8BF5}" presName="thickLine" presStyleLbl="alignNode1" presStyleIdx="0" presStyleCnt="5"/>
      <dgm:spPr/>
    </dgm:pt>
    <dgm:pt modelId="{C187A600-B3C2-421F-BAD7-C7A8118F857F}" type="pres">
      <dgm:prSet presAssocID="{C3BDA390-DFEC-401E-885F-879ADC8B8BF5}" presName="horz1" presStyleCnt="0"/>
      <dgm:spPr/>
    </dgm:pt>
    <dgm:pt modelId="{5AD142F3-8E13-4ACA-8B96-BC6AC68BFFEB}" type="pres">
      <dgm:prSet presAssocID="{C3BDA390-DFEC-401E-885F-879ADC8B8BF5}" presName="tx1" presStyleLbl="revTx" presStyleIdx="0" presStyleCnt="5"/>
      <dgm:spPr/>
    </dgm:pt>
    <dgm:pt modelId="{70DADFB3-B450-44A3-9671-75942F94DEEC}" type="pres">
      <dgm:prSet presAssocID="{C3BDA390-DFEC-401E-885F-879ADC8B8BF5}" presName="vert1" presStyleCnt="0"/>
      <dgm:spPr/>
    </dgm:pt>
    <dgm:pt modelId="{50FDE6D6-BD4D-4D99-B1F9-2661963BC145}" type="pres">
      <dgm:prSet presAssocID="{6164868D-C126-429C-9FDD-C4607E9BAC0B}" presName="thickLine" presStyleLbl="alignNode1" presStyleIdx="1" presStyleCnt="5"/>
      <dgm:spPr/>
    </dgm:pt>
    <dgm:pt modelId="{657D908B-2237-4B36-A81B-67F75334D8A7}" type="pres">
      <dgm:prSet presAssocID="{6164868D-C126-429C-9FDD-C4607E9BAC0B}" presName="horz1" presStyleCnt="0"/>
      <dgm:spPr/>
    </dgm:pt>
    <dgm:pt modelId="{2BFFC506-6A5E-42DF-ABA8-8FD6A6AE2C65}" type="pres">
      <dgm:prSet presAssocID="{6164868D-C126-429C-9FDD-C4607E9BAC0B}" presName="tx1" presStyleLbl="revTx" presStyleIdx="1" presStyleCnt="5"/>
      <dgm:spPr/>
    </dgm:pt>
    <dgm:pt modelId="{5349A630-1644-4FE9-814D-EBF51291862F}" type="pres">
      <dgm:prSet presAssocID="{6164868D-C126-429C-9FDD-C4607E9BAC0B}" presName="vert1" presStyleCnt="0"/>
      <dgm:spPr/>
    </dgm:pt>
    <dgm:pt modelId="{A84C0643-C050-48F8-A0A7-A78736210126}" type="pres">
      <dgm:prSet presAssocID="{22B6641B-6008-44BF-A317-CC8256A53C82}" presName="thickLine" presStyleLbl="alignNode1" presStyleIdx="2" presStyleCnt="5"/>
      <dgm:spPr/>
    </dgm:pt>
    <dgm:pt modelId="{6D7E228F-2DFE-42C6-8117-1D4F0678FCCD}" type="pres">
      <dgm:prSet presAssocID="{22B6641B-6008-44BF-A317-CC8256A53C82}" presName="horz1" presStyleCnt="0"/>
      <dgm:spPr/>
    </dgm:pt>
    <dgm:pt modelId="{DF28DF63-AF02-430D-AB29-2A78AAB3B2CB}" type="pres">
      <dgm:prSet presAssocID="{22B6641B-6008-44BF-A317-CC8256A53C82}" presName="tx1" presStyleLbl="revTx" presStyleIdx="2" presStyleCnt="5"/>
      <dgm:spPr/>
    </dgm:pt>
    <dgm:pt modelId="{2F57128F-5177-4AB6-A322-36CC12997826}" type="pres">
      <dgm:prSet presAssocID="{22B6641B-6008-44BF-A317-CC8256A53C82}" presName="vert1" presStyleCnt="0"/>
      <dgm:spPr/>
    </dgm:pt>
    <dgm:pt modelId="{DAB7FE9F-439E-44D7-9FBB-A58FEB0BE2B0}" type="pres">
      <dgm:prSet presAssocID="{1685C221-FA21-4E99-887E-654F48598C01}" presName="thickLine" presStyleLbl="alignNode1" presStyleIdx="3" presStyleCnt="5"/>
      <dgm:spPr/>
    </dgm:pt>
    <dgm:pt modelId="{DBF69183-7103-4B1F-A338-938DDD3A80BB}" type="pres">
      <dgm:prSet presAssocID="{1685C221-FA21-4E99-887E-654F48598C01}" presName="horz1" presStyleCnt="0"/>
      <dgm:spPr/>
    </dgm:pt>
    <dgm:pt modelId="{5FA6B5A9-9769-45B0-9778-70B2CD71B41D}" type="pres">
      <dgm:prSet presAssocID="{1685C221-FA21-4E99-887E-654F48598C01}" presName="tx1" presStyleLbl="revTx" presStyleIdx="3" presStyleCnt="5"/>
      <dgm:spPr/>
    </dgm:pt>
    <dgm:pt modelId="{FEC97D73-194D-4CCD-A859-9A3DBCD49785}" type="pres">
      <dgm:prSet presAssocID="{1685C221-FA21-4E99-887E-654F48598C01}" presName="vert1" presStyleCnt="0"/>
      <dgm:spPr/>
    </dgm:pt>
    <dgm:pt modelId="{A9553AC0-5948-4969-8801-B26ED3826C94}" type="pres">
      <dgm:prSet presAssocID="{DA21792C-D315-42F1-A98D-7BFD46D1C158}" presName="thickLine" presStyleLbl="alignNode1" presStyleIdx="4" presStyleCnt="5"/>
      <dgm:spPr/>
    </dgm:pt>
    <dgm:pt modelId="{F2AC2CBD-9EA5-4EB0-833F-36EC56D0046B}" type="pres">
      <dgm:prSet presAssocID="{DA21792C-D315-42F1-A98D-7BFD46D1C158}" presName="horz1" presStyleCnt="0"/>
      <dgm:spPr/>
    </dgm:pt>
    <dgm:pt modelId="{A322C0CD-64E1-41C8-AE98-09F90E220ACA}" type="pres">
      <dgm:prSet presAssocID="{DA21792C-D315-42F1-A98D-7BFD46D1C158}" presName="tx1" presStyleLbl="revTx" presStyleIdx="4" presStyleCnt="5"/>
      <dgm:spPr/>
    </dgm:pt>
    <dgm:pt modelId="{7D94DBF6-D8E4-4E14-8C97-6D2B477E899A}" type="pres">
      <dgm:prSet presAssocID="{DA21792C-D315-42F1-A98D-7BFD46D1C158}" presName="vert1" presStyleCnt="0"/>
      <dgm:spPr/>
    </dgm:pt>
  </dgm:ptLst>
  <dgm:cxnLst>
    <dgm:cxn modelId="{9D874F05-2FE0-4662-B9CC-AA493D1359A9}" srcId="{82338FDF-6C27-4013-8293-71C35BC9FF2A}" destId="{6164868D-C126-429C-9FDD-C4607E9BAC0B}" srcOrd="1" destOrd="0" parTransId="{AAF82D92-CE8E-4ECB-92B7-CC0D5C0C8E35}" sibTransId="{290512BE-1D76-460A-AB80-0548F900B3AB}"/>
    <dgm:cxn modelId="{19D3E30A-B62A-4172-99D0-6982437B61AA}" type="presOf" srcId="{82338FDF-6C27-4013-8293-71C35BC9FF2A}" destId="{B162280C-D7FC-4446-A403-DC46EAF86E84}" srcOrd="0" destOrd="0" presId="urn:microsoft.com/office/officeart/2008/layout/LinedList"/>
    <dgm:cxn modelId="{F8E9060D-E16A-4F13-ADEF-43A552A89530}" type="presOf" srcId="{6164868D-C126-429C-9FDD-C4607E9BAC0B}" destId="{2BFFC506-6A5E-42DF-ABA8-8FD6A6AE2C65}" srcOrd="0" destOrd="0" presId="urn:microsoft.com/office/officeart/2008/layout/LinedList"/>
    <dgm:cxn modelId="{4A706E23-FAB4-425A-81A7-9F78FD5483CF}" type="presOf" srcId="{22B6641B-6008-44BF-A317-CC8256A53C82}" destId="{DF28DF63-AF02-430D-AB29-2A78AAB3B2CB}" srcOrd="0" destOrd="0" presId="urn:microsoft.com/office/officeart/2008/layout/LinedList"/>
    <dgm:cxn modelId="{B4C26738-ECFB-47B9-B2FA-D6167F9ADAA7}" srcId="{82338FDF-6C27-4013-8293-71C35BC9FF2A}" destId="{1685C221-FA21-4E99-887E-654F48598C01}" srcOrd="3" destOrd="0" parTransId="{7231AE97-453E-4ACA-85FC-32363A22704C}" sibTransId="{F1CB8C9C-A2A9-4DFA-83BF-76849FA656F1}"/>
    <dgm:cxn modelId="{5B28FD45-8E66-4927-8FE6-32BC39160D9F}" type="presOf" srcId="{DA21792C-D315-42F1-A98D-7BFD46D1C158}" destId="{A322C0CD-64E1-41C8-AE98-09F90E220ACA}" srcOrd="0" destOrd="0" presId="urn:microsoft.com/office/officeart/2008/layout/LinedList"/>
    <dgm:cxn modelId="{1210E79F-7399-4707-8A81-5F7CF7BD2140}" type="presOf" srcId="{C3BDA390-DFEC-401E-885F-879ADC8B8BF5}" destId="{5AD142F3-8E13-4ACA-8B96-BC6AC68BFFEB}" srcOrd="0" destOrd="0" presId="urn:microsoft.com/office/officeart/2008/layout/LinedList"/>
    <dgm:cxn modelId="{FC9E12AA-6FB4-4C98-A832-BFC3265D5A63}" srcId="{82338FDF-6C27-4013-8293-71C35BC9FF2A}" destId="{C3BDA390-DFEC-401E-885F-879ADC8B8BF5}" srcOrd="0" destOrd="0" parTransId="{8B1BB2AF-CD82-40FE-8162-D752A7A3F042}" sibTransId="{B937447F-8D65-46FB-A2F6-F0251674DE1A}"/>
    <dgm:cxn modelId="{550013B5-D2A2-49C0-A99B-738B0147CAD9}" srcId="{82338FDF-6C27-4013-8293-71C35BC9FF2A}" destId="{DA21792C-D315-42F1-A98D-7BFD46D1C158}" srcOrd="4" destOrd="0" parTransId="{D179A93A-4B0B-49C6-98D1-98C0D6893077}" sibTransId="{6F317993-7B2F-439D-9D54-7A8BF8CE1B8B}"/>
    <dgm:cxn modelId="{03DD91CF-4C76-4830-AF42-6915ACBBFEB6}" srcId="{82338FDF-6C27-4013-8293-71C35BC9FF2A}" destId="{22B6641B-6008-44BF-A317-CC8256A53C82}" srcOrd="2" destOrd="0" parTransId="{DF1B808B-B282-4D26-9920-BE17CF3B1E0C}" sibTransId="{8067FD73-0B0B-4594-BD32-FA79721CF5E7}"/>
    <dgm:cxn modelId="{42D15AD5-C957-428C-AF23-F42C93980E96}" type="presOf" srcId="{1685C221-FA21-4E99-887E-654F48598C01}" destId="{5FA6B5A9-9769-45B0-9778-70B2CD71B41D}" srcOrd="0" destOrd="0" presId="urn:microsoft.com/office/officeart/2008/layout/LinedList"/>
    <dgm:cxn modelId="{50100E77-6FAB-467C-8F3D-EB1352011F73}" type="presParOf" srcId="{B162280C-D7FC-4446-A403-DC46EAF86E84}" destId="{B80CD8A2-147A-4C40-AAEB-0B3206DFE3E9}" srcOrd="0" destOrd="0" presId="urn:microsoft.com/office/officeart/2008/layout/LinedList"/>
    <dgm:cxn modelId="{4C5B8E28-E0CF-4D51-B32D-1469E7F5BF2A}" type="presParOf" srcId="{B162280C-D7FC-4446-A403-DC46EAF86E84}" destId="{C187A600-B3C2-421F-BAD7-C7A8118F857F}" srcOrd="1" destOrd="0" presId="urn:microsoft.com/office/officeart/2008/layout/LinedList"/>
    <dgm:cxn modelId="{22090F59-E405-4919-94DF-B273FC867BCC}" type="presParOf" srcId="{C187A600-B3C2-421F-BAD7-C7A8118F857F}" destId="{5AD142F3-8E13-4ACA-8B96-BC6AC68BFFEB}" srcOrd="0" destOrd="0" presId="urn:microsoft.com/office/officeart/2008/layout/LinedList"/>
    <dgm:cxn modelId="{6319432D-CBBD-433B-A758-1B9FCF6A08C5}" type="presParOf" srcId="{C187A600-B3C2-421F-BAD7-C7A8118F857F}" destId="{70DADFB3-B450-44A3-9671-75942F94DEEC}" srcOrd="1" destOrd="0" presId="urn:microsoft.com/office/officeart/2008/layout/LinedList"/>
    <dgm:cxn modelId="{4D847963-3913-45B7-9F60-3FBA83ABCEA3}" type="presParOf" srcId="{B162280C-D7FC-4446-A403-DC46EAF86E84}" destId="{50FDE6D6-BD4D-4D99-B1F9-2661963BC145}" srcOrd="2" destOrd="0" presId="urn:microsoft.com/office/officeart/2008/layout/LinedList"/>
    <dgm:cxn modelId="{5711EE95-6D80-4B94-9D8C-4463DBCE47C6}" type="presParOf" srcId="{B162280C-D7FC-4446-A403-DC46EAF86E84}" destId="{657D908B-2237-4B36-A81B-67F75334D8A7}" srcOrd="3" destOrd="0" presId="urn:microsoft.com/office/officeart/2008/layout/LinedList"/>
    <dgm:cxn modelId="{88EE18FF-1326-4AF9-8ADD-CF9A0E81A32F}" type="presParOf" srcId="{657D908B-2237-4B36-A81B-67F75334D8A7}" destId="{2BFFC506-6A5E-42DF-ABA8-8FD6A6AE2C65}" srcOrd="0" destOrd="0" presId="urn:microsoft.com/office/officeart/2008/layout/LinedList"/>
    <dgm:cxn modelId="{214394AD-4362-4E42-936B-4AA04739BAAC}" type="presParOf" srcId="{657D908B-2237-4B36-A81B-67F75334D8A7}" destId="{5349A630-1644-4FE9-814D-EBF51291862F}" srcOrd="1" destOrd="0" presId="urn:microsoft.com/office/officeart/2008/layout/LinedList"/>
    <dgm:cxn modelId="{CE55ACC3-9ADC-4927-801C-9ACD2270D47B}" type="presParOf" srcId="{B162280C-D7FC-4446-A403-DC46EAF86E84}" destId="{A84C0643-C050-48F8-A0A7-A78736210126}" srcOrd="4" destOrd="0" presId="urn:microsoft.com/office/officeart/2008/layout/LinedList"/>
    <dgm:cxn modelId="{75E15BA4-6C35-4EC6-A8B2-1756DE571BD6}" type="presParOf" srcId="{B162280C-D7FC-4446-A403-DC46EAF86E84}" destId="{6D7E228F-2DFE-42C6-8117-1D4F0678FCCD}" srcOrd="5" destOrd="0" presId="urn:microsoft.com/office/officeart/2008/layout/LinedList"/>
    <dgm:cxn modelId="{A9F472B8-8AFA-4108-94DA-5EFDE8D444BA}" type="presParOf" srcId="{6D7E228F-2DFE-42C6-8117-1D4F0678FCCD}" destId="{DF28DF63-AF02-430D-AB29-2A78AAB3B2CB}" srcOrd="0" destOrd="0" presId="urn:microsoft.com/office/officeart/2008/layout/LinedList"/>
    <dgm:cxn modelId="{683EE4A4-F3AD-405E-AB6F-A31C0638F641}" type="presParOf" srcId="{6D7E228F-2DFE-42C6-8117-1D4F0678FCCD}" destId="{2F57128F-5177-4AB6-A322-36CC12997826}" srcOrd="1" destOrd="0" presId="urn:microsoft.com/office/officeart/2008/layout/LinedList"/>
    <dgm:cxn modelId="{ED09C562-8747-41B1-A03C-F32732326EEA}" type="presParOf" srcId="{B162280C-D7FC-4446-A403-DC46EAF86E84}" destId="{DAB7FE9F-439E-44D7-9FBB-A58FEB0BE2B0}" srcOrd="6" destOrd="0" presId="urn:microsoft.com/office/officeart/2008/layout/LinedList"/>
    <dgm:cxn modelId="{7E5C879C-47FC-47A7-B8C8-2748841A3960}" type="presParOf" srcId="{B162280C-D7FC-4446-A403-DC46EAF86E84}" destId="{DBF69183-7103-4B1F-A338-938DDD3A80BB}" srcOrd="7" destOrd="0" presId="urn:microsoft.com/office/officeart/2008/layout/LinedList"/>
    <dgm:cxn modelId="{33483F62-E17C-418B-A0E3-F3B3B7DB0515}" type="presParOf" srcId="{DBF69183-7103-4B1F-A338-938DDD3A80BB}" destId="{5FA6B5A9-9769-45B0-9778-70B2CD71B41D}" srcOrd="0" destOrd="0" presId="urn:microsoft.com/office/officeart/2008/layout/LinedList"/>
    <dgm:cxn modelId="{E20BD44D-63D3-4E69-947C-22E310BBEAB6}" type="presParOf" srcId="{DBF69183-7103-4B1F-A338-938DDD3A80BB}" destId="{FEC97D73-194D-4CCD-A859-9A3DBCD49785}" srcOrd="1" destOrd="0" presId="urn:microsoft.com/office/officeart/2008/layout/LinedList"/>
    <dgm:cxn modelId="{6773F375-BE66-4BD5-A12A-1417EA571BD2}" type="presParOf" srcId="{B162280C-D7FC-4446-A403-DC46EAF86E84}" destId="{A9553AC0-5948-4969-8801-B26ED3826C94}" srcOrd="8" destOrd="0" presId="urn:microsoft.com/office/officeart/2008/layout/LinedList"/>
    <dgm:cxn modelId="{D5D2EB24-1A07-40ED-8AFF-3A618AF495C7}" type="presParOf" srcId="{B162280C-D7FC-4446-A403-DC46EAF86E84}" destId="{F2AC2CBD-9EA5-4EB0-833F-36EC56D0046B}" srcOrd="9" destOrd="0" presId="urn:microsoft.com/office/officeart/2008/layout/LinedList"/>
    <dgm:cxn modelId="{D6A0BA96-7BC1-4C12-8E53-EF7AE028BAA0}" type="presParOf" srcId="{F2AC2CBD-9EA5-4EB0-833F-36EC56D0046B}" destId="{A322C0CD-64E1-41C8-AE98-09F90E220ACA}" srcOrd="0" destOrd="0" presId="urn:microsoft.com/office/officeart/2008/layout/LinedList"/>
    <dgm:cxn modelId="{C4737B97-B443-4861-8C6C-8EF0269FE58F}" type="presParOf" srcId="{F2AC2CBD-9EA5-4EB0-833F-36EC56D0046B}" destId="{7D94DBF6-D8E4-4E14-8C97-6D2B477E899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1DB066-058E-4672-9CA5-0D9935B6649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3C59B01-E5D9-4897-90B7-E0C5760042C9}">
      <dgm:prSet/>
      <dgm:spPr/>
      <dgm:t>
        <a:bodyPr/>
        <a:lstStyle/>
        <a:p>
          <a:r>
            <a:rPr lang="nl-NL"/>
            <a:t>Fysieke belasting</a:t>
          </a:r>
          <a:endParaRPr lang="en-US"/>
        </a:p>
      </dgm:t>
    </dgm:pt>
    <dgm:pt modelId="{A6B55528-03EC-4836-AD75-DFBE92A5596A}" type="parTrans" cxnId="{4AEC9545-D9E3-41C2-80E6-070CD837EB82}">
      <dgm:prSet/>
      <dgm:spPr/>
      <dgm:t>
        <a:bodyPr/>
        <a:lstStyle/>
        <a:p>
          <a:endParaRPr lang="en-US"/>
        </a:p>
      </dgm:t>
    </dgm:pt>
    <dgm:pt modelId="{A53CA407-DC14-4D22-B6F3-83CB00472141}" type="sibTrans" cxnId="{4AEC9545-D9E3-41C2-80E6-070CD837EB82}">
      <dgm:prSet/>
      <dgm:spPr/>
      <dgm:t>
        <a:bodyPr/>
        <a:lstStyle/>
        <a:p>
          <a:endParaRPr lang="en-US"/>
        </a:p>
      </dgm:t>
    </dgm:pt>
    <dgm:pt modelId="{C2FFED3E-D2CE-4B74-83A3-7A324B9BB83D}">
      <dgm:prSet/>
      <dgm:spPr/>
      <dgm:t>
        <a:bodyPr/>
        <a:lstStyle/>
        <a:p>
          <a:r>
            <a:rPr lang="nl-NL"/>
            <a:t>Psychosociale belasting</a:t>
          </a:r>
          <a:endParaRPr lang="en-US"/>
        </a:p>
      </dgm:t>
    </dgm:pt>
    <dgm:pt modelId="{E911A9FF-0BAC-475B-B1B0-933EA3FB5A4E}" type="parTrans" cxnId="{CB0147E4-3DC5-4D77-9381-2C1DA42DC349}">
      <dgm:prSet/>
      <dgm:spPr/>
      <dgm:t>
        <a:bodyPr/>
        <a:lstStyle/>
        <a:p>
          <a:endParaRPr lang="en-US"/>
        </a:p>
      </dgm:t>
    </dgm:pt>
    <dgm:pt modelId="{825EAD67-61EB-41DD-9901-0F26F80585A0}" type="sibTrans" cxnId="{CB0147E4-3DC5-4D77-9381-2C1DA42DC349}">
      <dgm:prSet/>
      <dgm:spPr/>
      <dgm:t>
        <a:bodyPr/>
        <a:lstStyle/>
        <a:p>
          <a:endParaRPr lang="en-US"/>
        </a:p>
      </dgm:t>
    </dgm:pt>
    <dgm:pt modelId="{6CA3BE51-1B09-40B4-9A4E-AF3ABA79B7E3}">
      <dgm:prSet/>
      <dgm:spPr/>
      <dgm:t>
        <a:bodyPr/>
        <a:lstStyle/>
        <a:p>
          <a:r>
            <a:rPr lang="nl-NL"/>
            <a:t>Persoonsgebonden factoren</a:t>
          </a:r>
          <a:endParaRPr lang="en-US"/>
        </a:p>
      </dgm:t>
    </dgm:pt>
    <dgm:pt modelId="{5B2066E7-5F14-404C-A646-2B0AEBBB45AB}" type="parTrans" cxnId="{055412E4-0C5E-41B2-B097-771F86D41B63}">
      <dgm:prSet/>
      <dgm:spPr/>
      <dgm:t>
        <a:bodyPr/>
        <a:lstStyle/>
        <a:p>
          <a:endParaRPr lang="en-US"/>
        </a:p>
      </dgm:t>
    </dgm:pt>
    <dgm:pt modelId="{DF51B952-7C07-48B9-BFBF-051D9E321952}" type="sibTrans" cxnId="{055412E4-0C5E-41B2-B097-771F86D41B63}">
      <dgm:prSet/>
      <dgm:spPr/>
      <dgm:t>
        <a:bodyPr/>
        <a:lstStyle/>
        <a:p>
          <a:endParaRPr lang="en-US"/>
        </a:p>
      </dgm:t>
    </dgm:pt>
    <dgm:pt modelId="{6147C86D-C9A5-4E9A-93DE-EFC9D99BE284}" type="pres">
      <dgm:prSet presAssocID="{2D1DB066-058E-4672-9CA5-0D9935B66490}" presName="linear" presStyleCnt="0">
        <dgm:presLayoutVars>
          <dgm:animLvl val="lvl"/>
          <dgm:resizeHandles val="exact"/>
        </dgm:presLayoutVars>
      </dgm:prSet>
      <dgm:spPr/>
    </dgm:pt>
    <dgm:pt modelId="{B943ED80-882E-4832-905A-4DDC110BF06A}" type="pres">
      <dgm:prSet presAssocID="{93C59B01-E5D9-4897-90B7-E0C5760042C9}" presName="parentText" presStyleLbl="node1" presStyleIdx="0" presStyleCnt="3">
        <dgm:presLayoutVars>
          <dgm:chMax val="0"/>
          <dgm:bulletEnabled val="1"/>
        </dgm:presLayoutVars>
      </dgm:prSet>
      <dgm:spPr/>
    </dgm:pt>
    <dgm:pt modelId="{CD9D75A9-4789-4457-9C0B-77543CD367C5}" type="pres">
      <dgm:prSet presAssocID="{A53CA407-DC14-4D22-B6F3-83CB00472141}" presName="spacer" presStyleCnt="0"/>
      <dgm:spPr/>
    </dgm:pt>
    <dgm:pt modelId="{83968AAF-90EB-4A5C-9DAB-645AB3BFB9CA}" type="pres">
      <dgm:prSet presAssocID="{C2FFED3E-D2CE-4B74-83A3-7A324B9BB83D}" presName="parentText" presStyleLbl="node1" presStyleIdx="1" presStyleCnt="3">
        <dgm:presLayoutVars>
          <dgm:chMax val="0"/>
          <dgm:bulletEnabled val="1"/>
        </dgm:presLayoutVars>
      </dgm:prSet>
      <dgm:spPr/>
    </dgm:pt>
    <dgm:pt modelId="{B2E99C86-6785-4339-A814-C7DB43768012}" type="pres">
      <dgm:prSet presAssocID="{825EAD67-61EB-41DD-9901-0F26F80585A0}" presName="spacer" presStyleCnt="0"/>
      <dgm:spPr/>
    </dgm:pt>
    <dgm:pt modelId="{98C5392D-676B-4F81-8171-BCD3EBC7A333}" type="pres">
      <dgm:prSet presAssocID="{6CA3BE51-1B09-40B4-9A4E-AF3ABA79B7E3}" presName="parentText" presStyleLbl="node1" presStyleIdx="2" presStyleCnt="3">
        <dgm:presLayoutVars>
          <dgm:chMax val="0"/>
          <dgm:bulletEnabled val="1"/>
        </dgm:presLayoutVars>
      </dgm:prSet>
      <dgm:spPr/>
    </dgm:pt>
  </dgm:ptLst>
  <dgm:cxnLst>
    <dgm:cxn modelId="{3DF62010-6884-4EBA-9A67-3A597EBCF86D}" type="presOf" srcId="{2D1DB066-058E-4672-9CA5-0D9935B66490}" destId="{6147C86D-C9A5-4E9A-93DE-EFC9D99BE284}" srcOrd="0" destOrd="0" presId="urn:microsoft.com/office/officeart/2005/8/layout/vList2"/>
    <dgm:cxn modelId="{B4B70A3D-C4D8-492F-8F72-23305CEACE4D}" type="presOf" srcId="{93C59B01-E5D9-4897-90B7-E0C5760042C9}" destId="{B943ED80-882E-4832-905A-4DDC110BF06A}" srcOrd="0" destOrd="0" presId="urn:microsoft.com/office/officeart/2005/8/layout/vList2"/>
    <dgm:cxn modelId="{4AEC9545-D9E3-41C2-80E6-070CD837EB82}" srcId="{2D1DB066-058E-4672-9CA5-0D9935B66490}" destId="{93C59B01-E5D9-4897-90B7-E0C5760042C9}" srcOrd="0" destOrd="0" parTransId="{A6B55528-03EC-4836-AD75-DFBE92A5596A}" sibTransId="{A53CA407-DC14-4D22-B6F3-83CB00472141}"/>
    <dgm:cxn modelId="{3D688ABE-3E7E-40B2-B044-E7EB1125106C}" type="presOf" srcId="{C2FFED3E-D2CE-4B74-83A3-7A324B9BB83D}" destId="{83968AAF-90EB-4A5C-9DAB-645AB3BFB9CA}" srcOrd="0" destOrd="0" presId="urn:microsoft.com/office/officeart/2005/8/layout/vList2"/>
    <dgm:cxn modelId="{055412E4-0C5E-41B2-B097-771F86D41B63}" srcId="{2D1DB066-058E-4672-9CA5-0D9935B66490}" destId="{6CA3BE51-1B09-40B4-9A4E-AF3ABA79B7E3}" srcOrd="2" destOrd="0" parTransId="{5B2066E7-5F14-404C-A646-2B0AEBBB45AB}" sibTransId="{DF51B952-7C07-48B9-BFBF-051D9E321952}"/>
    <dgm:cxn modelId="{CB0147E4-3DC5-4D77-9381-2C1DA42DC349}" srcId="{2D1DB066-058E-4672-9CA5-0D9935B66490}" destId="{C2FFED3E-D2CE-4B74-83A3-7A324B9BB83D}" srcOrd="1" destOrd="0" parTransId="{E911A9FF-0BAC-475B-B1B0-933EA3FB5A4E}" sibTransId="{825EAD67-61EB-41DD-9901-0F26F80585A0}"/>
    <dgm:cxn modelId="{42F378EB-9B1B-46D1-B53C-07AD8A886844}" type="presOf" srcId="{6CA3BE51-1B09-40B4-9A4E-AF3ABA79B7E3}" destId="{98C5392D-676B-4F81-8171-BCD3EBC7A333}" srcOrd="0" destOrd="0" presId="urn:microsoft.com/office/officeart/2005/8/layout/vList2"/>
    <dgm:cxn modelId="{FC30FB26-C7EE-4980-8F84-00E3759BC202}" type="presParOf" srcId="{6147C86D-C9A5-4E9A-93DE-EFC9D99BE284}" destId="{B943ED80-882E-4832-905A-4DDC110BF06A}" srcOrd="0" destOrd="0" presId="urn:microsoft.com/office/officeart/2005/8/layout/vList2"/>
    <dgm:cxn modelId="{91DDE8A9-D094-4B50-8692-9A363A9FC6D8}" type="presParOf" srcId="{6147C86D-C9A5-4E9A-93DE-EFC9D99BE284}" destId="{CD9D75A9-4789-4457-9C0B-77543CD367C5}" srcOrd="1" destOrd="0" presId="urn:microsoft.com/office/officeart/2005/8/layout/vList2"/>
    <dgm:cxn modelId="{0C213578-FC47-43D6-85C0-F163128FACC4}" type="presParOf" srcId="{6147C86D-C9A5-4E9A-93DE-EFC9D99BE284}" destId="{83968AAF-90EB-4A5C-9DAB-645AB3BFB9CA}" srcOrd="2" destOrd="0" presId="urn:microsoft.com/office/officeart/2005/8/layout/vList2"/>
    <dgm:cxn modelId="{CF457188-D138-4595-9AC8-BF753B07C0AB}" type="presParOf" srcId="{6147C86D-C9A5-4E9A-93DE-EFC9D99BE284}" destId="{B2E99C86-6785-4339-A814-C7DB43768012}" srcOrd="3" destOrd="0" presId="urn:microsoft.com/office/officeart/2005/8/layout/vList2"/>
    <dgm:cxn modelId="{6C47E3B1-C181-42F1-AF79-E2BA83A288B6}" type="presParOf" srcId="{6147C86D-C9A5-4E9A-93DE-EFC9D99BE284}" destId="{98C5392D-676B-4F81-8171-BCD3EBC7A33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43CEB1-251D-420A-9214-F15BAFA6CBF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05A146ED-18EB-464A-8912-2CABAEFCCE36}">
      <dgm:prSet/>
      <dgm:spPr/>
      <dgm:t>
        <a:bodyPr/>
        <a:lstStyle/>
        <a:p>
          <a:r>
            <a:rPr lang="nl-NL"/>
            <a:t>Vaak dezelfde beweging maken</a:t>
          </a:r>
          <a:endParaRPr lang="en-US"/>
        </a:p>
      </dgm:t>
    </dgm:pt>
    <dgm:pt modelId="{B33535C5-B68B-4562-B7FE-3E013BDF5252}" type="parTrans" cxnId="{9DFA0A9A-0693-4E4F-94C8-3E98E8E8BA83}">
      <dgm:prSet/>
      <dgm:spPr/>
      <dgm:t>
        <a:bodyPr/>
        <a:lstStyle/>
        <a:p>
          <a:endParaRPr lang="en-US"/>
        </a:p>
      </dgm:t>
    </dgm:pt>
    <dgm:pt modelId="{2DA44609-2122-4242-B559-107205759427}" type="sibTrans" cxnId="{9DFA0A9A-0693-4E4F-94C8-3E98E8E8BA83}">
      <dgm:prSet/>
      <dgm:spPr/>
      <dgm:t>
        <a:bodyPr/>
        <a:lstStyle/>
        <a:p>
          <a:endParaRPr lang="en-US"/>
        </a:p>
      </dgm:t>
    </dgm:pt>
    <dgm:pt modelId="{6EDA3E38-5CE2-4EFF-8B07-E3B83632F6E6}">
      <dgm:prSet/>
      <dgm:spPr/>
      <dgm:t>
        <a:bodyPr/>
        <a:lstStyle/>
        <a:p>
          <a:r>
            <a:rPr lang="nl-NL"/>
            <a:t>Vaak dezelfde kracht zetten</a:t>
          </a:r>
          <a:endParaRPr lang="en-US"/>
        </a:p>
      </dgm:t>
    </dgm:pt>
    <dgm:pt modelId="{915BA11D-C52E-44FD-8BA5-25830BD29766}" type="parTrans" cxnId="{BE6A7F92-DD9D-4FB7-AF49-7318B58CEC0B}">
      <dgm:prSet/>
      <dgm:spPr/>
      <dgm:t>
        <a:bodyPr/>
        <a:lstStyle/>
        <a:p>
          <a:endParaRPr lang="en-US"/>
        </a:p>
      </dgm:t>
    </dgm:pt>
    <dgm:pt modelId="{9903FBE1-62B0-435F-B82B-7AC005767C70}" type="sibTrans" cxnId="{BE6A7F92-DD9D-4FB7-AF49-7318B58CEC0B}">
      <dgm:prSet/>
      <dgm:spPr/>
      <dgm:t>
        <a:bodyPr/>
        <a:lstStyle/>
        <a:p>
          <a:endParaRPr lang="en-US"/>
        </a:p>
      </dgm:t>
    </dgm:pt>
    <dgm:pt modelId="{2A607BCD-6AEE-4C66-AC7A-0B5A45449EDE}">
      <dgm:prSet/>
      <dgm:spPr/>
      <dgm:t>
        <a:bodyPr/>
        <a:lstStyle/>
        <a:p>
          <a:r>
            <a:rPr lang="nl-NL"/>
            <a:t>Onnatuurlijke houding</a:t>
          </a:r>
          <a:endParaRPr lang="en-US"/>
        </a:p>
      </dgm:t>
    </dgm:pt>
    <dgm:pt modelId="{E0C8AB3C-A925-4FDC-BC40-39B2C12B2688}" type="parTrans" cxnId="{4BFA81DE-B7F8-48D5-BEFA-73AB35158525}">
      <dgm:prSet/>
      <dgm:spPr/>
      <dgm:t>
        <a:bodyPr/>
        <a:lstStyle/>
        <a:p>
          <a:endParaRPr lang="en-US"/>
        </a:p>
      </dgm:t>
    </dgm:pt>
    <dgm:pt modelId="{3AD19902-546C-4D3D-95B8-BB56FE3A9ABF}" type="sibTrans" cxnId="{4BFA81DE-B7F8-48D5-BEFA-73AB35158525}">
      <dgm:prSet/>
      <dgm:spPr/>
      <dgm:t>
        <a:bodyPr/>
        <a:lstStyle/>
        <a:p>
          <a:endParaRPr lang="en-US"/>
        </a:p>
      </dgm:t>
    </dgm:pt>
    <dgm:pt modelId="{E9FCA3BA-A65A-4B74-AC4D-F69CE240B35C}">
      <dgm:prSet/>
      <dgm:spPr/>
      <dgm:t>
        <a:bodyPr/>
        <a:lstStyle/>
        <a:p>
          <a:r>
            <a:rPr lang="nl-NL"/>
            <a:t>Werkdruk, -tempo en slechtwerkende organisatie</a:t>
          </a:r>
          <a:endParaRPr lang="en-US"/>
        </a:p>
      </dgm:t>
    </dgm:pt>
    <dgm:pt modelId="{9307EB81-E831-4178-AC42-510AD8CFC56F}" type="parTrans" cxnId="{DA75F2CD-F213-4127-8C8A-5DA6A3852A8C}">
      <dgm:prSet/>
      <dgm:spPr/>
      <dgm:t>
        <a:bodyPr/>
        <a:lstStyle/>
        <a:p>
          <a:endParaRPr lang="en-US"/>
        </a:p>
      </dgm:t>
    </dgm:pt>
    <dgm:pt modelId="{C0ABEB9F-A337-407E-82CC-B7B9DA401CB4}" type="sibTrans" cxnId="{DA75F2CD-F213-4127-8C8A-5DA6A3852A8C}">
      <dgm:prSet/>
      <dgm:spPr/>
      <dgm:t>
        <a:bodyPr/>
        <a:lstStyle/>
        <a:p>
          <a:endParaRPr lang="en-US"/>
        </a:p>
      </dgm:t>
    </dgm:pt>
    <dgm:pt modelId="{62D4D378-A0B0-4655-89A8-D968B4A3E9F0}">
      <dgm:prSet/>
      <dgm:spPr/>
      <dgm:t>
        <a:bodyPr/>
        <a:lstStyle/>
        <a:p>
          <a:r>
            <a:rPr lang="nl-NL"/>
            <a:t>Perfectionisme/belastbaar-heid </a:t>
          </a:r>
          <a:endParaRPr lang="en-US"/>
        </a:p>
      </dgm:t>
    </dgm:pt>
    <dgm:pt modelId="{A2F3D5D9-1593-4C23-8723-6435DE64F011}" type="parTrans" cxnId="{81C7772F-B5B7-41AC-9496-43E2D9CC616C}">
      <dgm:prSet/>
      <dgm:spPr/>
      <dgm:t>
        <a:bodyPr/>
        <a:lstStyle/>
        <a:p>
          <a:endParaRPr lang="en-US"/>
        </a:p>
      </dgm:t>
    </dgm:pt>
    <dgm:pt modelId="{8799792C-3318-4205-98EE-00CA774A67CF}" type="sibTrans" cxnId="{81C7772F-B5B7-41AC-9496-43E2D9CC616C}">
      <dgm:prSet/>
      <dgm:spPr/>
      <dgm:t>
        <a:bodyPr/>
        <a:lstStyle/>
        <a:p>
          <a:endParaRPr lang="en-US"/>
        </a:p>
      </dgm:t>
    </dgm:pt>
    <dgm:pt modelId="{611348E3-F775-441B-9317-41FEE601830D}">
      <dgm:prSet/>
      <dgm:spPr/>
      <dgm:t>
        <a:bodyPr/>
        <a:lstStyle/>
        <a:p>
          <a:r>
            <a:rPr lang="nl-NL"/>
            <a:t>Angst, bang voor pijn</a:t>
          </a:r>
          <a:endParaRPr lang="en-US"/>
        </a:p>
      </dgm:t>
    </dgm:pt>
    <dgm:pt modelId="{0CDDB2D2-4379-4796-8CAC-3FCA1F85983F}" type="parTrans" cxnId="{17A3BCBB-A02C-4347-9A78-3C08AEEF08F8}">
      <dgm:prSet/>
      <dgm:spPr/>
      <dgm:t>
        <a:bodyPr/>
        <a:lstStyle/>
        <a:p>
          <a:endParaRPr lang="en-US"/>
        </a:p>
      </dgm:t>
    </dgm:pt>
    <dgm:pt modelId="{19FFCABD-E949-4C4D-BFDE-74545C19F932}" type="sibTrans" cxnId="{17A3BCBB-A02C-4347-9A78-3C08AEEF08F8}">
      <dgm:prSet/>
      <dgm:spPr/>
      <dgm:t>
        <a:bodyPr/>
        <a:lstStyle/>
        <a:p>
          <a:endParaRPr lang="en-US"/>
        </a:p>
      </dgm:t>
    </dgm:pt>
    <dgm:pt modelId="{312C4E88-8605-4ED8-BCDC-324F32B09659}">
      <dgm:prSet/>
      <dgm:spPr/>
      <dgm:t>
        <a:bodyPr/>
        <a:lstStyle/>
        <a:p>
          <a:r>
            <a:rPr lang="nl-NL"/>
            <a:t>dagelijkse activiteiten</a:t>
          </a:r>
          <a:endParaRPr lang="en-US"/>
        </a:p>
      </dgm:t>
    </dgm:pt>
    <dgm:pt modelId="{5948B37A-1ED4-4AEC-AFBB-6B83C6A35944}" type="parTrans" cxnId="{C9296363-5EE3-4F3B-A1F2-8D69052BF6E5}">
      <dgm:prSet/>
      <dgm:spPr/>
      <dgm:t>
        <a:bodyPr/>
        <a:lstStyle/>
        <a:p>
          <a:endParaRPr lang="en-US"/>
        </a:p>
      </dgm:t>
    </dgm:pt>
    <dgm:pt modelId="{F6B79F13-F5F2-446F-BA8F-7517FD1DFA24}" type="sibTrans" cxnId="{C9296363-5EE3-4F3B-A1F2-8D69052BF6E5}">
      <dgm:prSet/>
      <dgm:spPr/>
      <dgm:t>
        <a:bodyPr/>
        <a:lstStyle/>
        <a:p>
          <a:endParaRPr lang="en-US"/>
        </a:p>
      </dgm:t>
    </dgm:pt>
    <dgm:pt modelId="{BFACD3EE-0A27-4D84-BF98-C9320E9A2E07}" type="pres">
      <dgm:prSet presAssocID="{2B43CEB1-251D-420A-9214-F15BAFA6CBF6}" presName="vert0" presStyleCnt="0">
        <dgm:presLayoutVars>
          <dgm:dir/>
          <dgm:animOne val="branch"/>
          <dgm:animLvl val="lvl"/>
        </dgm:presLayoutVars>
      </dgm:prSet>
      <dgm:spPr/>
    </dgm:pt>
    <dgm:pt modelId="{F00C0E67-68A7-47EC-8A7C-0178F5AF7BA4}" type="pres">
      <dgm:prSet presAssocID="{05A146ED-18EB-464A-8912-2CABAEFCCE36}" presName="thickLine" presStyleLbl="alignNode1" presStyleIdx="0" presStyleCnt="7"/>
      <dgm:spPr/>
    </dgm:pt>
    <dgm:pt modelId="{238BE131-E68E-47A1-9C53-18CF8ADD8529}" type="pres">
      <dgm:prSet presAssocID="{05A146ED-18EB-464A-8912-2CABAEFCCE36}" presName="horz1" presStyleCnt="0"/>
      <dgm:spPr/>
    </dgm:pt>
    <dgm:pt modelId="{9D0BE1FD-0A1B-46D2-89A4-B0173881FF50}" type="pres">
      <dgm:prSet presAssocID="{05A146ED-18EB-464A-8912-2CABAEFCCE36}" presName="tx1" presStyleLbl="revTx" presStyleIdx="0" presStyleCnt="7"/>
      <dgm:spPr/>
    </dgm:pt>
    <dgm:pt modelId="{2C916470-A160-4C65-9F03-AA4888D7DD0C}" type="pres">
      <dgm:prSet presAssocID="{05A146ED-18EB-464A-8912-2CABAEFCCE36}" presName="vert1" presStyleCnt="0"/>
      <dgm:spPr/>
    </dgm:pt>
    <dgm:pt modelId="{3B2CBD72-D1FB-4846-9F90-C6281EEC617C}" type="pres">
      <dgm:prSet presAssocID="{6EDA3E38-5CE2-4EFF-8B07-E3B83632F6E6}" presName="thickLine" presStyleLbl="alignNode1" presStyleIdx="1" presStyleCnt="7"/>
      <dgm:spPr/>
    </dgm:pt>
    <dgm:pt modelId="{1E636C80-9512-4010-A7FD-C979F8C8432D}" type="pres">
      <dgm:prSet presAssocID="{6EDA3E38-5CE2-4EFF-8B07-E3B83632F6E6}" presName="horz1" presStyleCnt="0"/>
      <dgm:spPr/>
    </dgm:pt>
    <dgm:pt modelId="{B1F2D4FF-BAC9-48ED-844A-D94173FCA3D2}" type="pres">
      <dgm:prSet presAssocID="{6EDA3E38-5CE2-4EFF-8B07-E3B83632F6E6}" presName="tx1" presStyleLbl="revTx" presStyleIdx="1" presStyleCnt="7"/>
      <dgm:spPr/>
    </dgm:pt>
    <dgm:pt modelId="{4C0043B5-E5EA-462C-A689-2B5BBAEED58C}" type="pres">
      <dgm:prSet presAssocID="{6EDA3E38-5CE2-4EFF-8B07-E3B83632F6E6}" presName="vert1" presStyleCnt="0"/>
      <dgm:spPr/>
    </dgm:pt>
    <dgm:pt modelId="{7CAF874D-7E2C-4C9E-B49C-4066D15D0FF1}" type="pres">
      <dgm:prSet presAssocID="{2A607BCD-6AEE-4C66-AC7A-0B5A45449EDE}" presName="thickLine" presStyleLbl="alignNode1" presStyleIdx="2" presStyleCnt="7"/>
      <dgm:spPr/>
    </dgm:pt>
    <dgm:pt modelId="{620FE1E3-8F81-4425-A710-9C91C29F8E36}" type="pres">
      <dgm:prSet presAssocID="{2A607BCD-6AEE-4C66-AC7A-0B5A45449EDE}" presName="horz1" presStyleCnt="0"/>
      <dgm:spPr/>
    </dgm:pt>
    <dgm:pt modelId="{A243176D-9540-40DD-B210-6C5F2039F4E9}" type="pres">
      <dgm:prSet presAssocID="{2A607BCD-6AEE-4C66-AC7A-0B5A45449EDE}" presName="tx1" presStyleLbl="revTx" presStyleIdx="2" presStyleCnt="7"/>
      <dgm:spPr/>
    </dgm:pt>
    <dgm:pt modelId="{845105E0-5345-4539-8CFA-A042867FD5D6}" type="pres">
      <dgm:prSet presAssocID="{2A607BCD-6AEE-4C66-AC7A-0B5A45449EDE}" presName="vert1" presStyleCnt="0"/>
      <dgm:spPr/>
    </dgm:pt>
    <dgm:pt modelId="{4400C09C-3963-45C9-B03A-C9A000611333}" type="pres">
      <dgm:prSet presAssocID="{E9FCA3BA-A65A-4B74-AC4D-F69CE240B35C}" presName="thickLine" presStyleLbl="alignNode1" presStyleIdx="3" presStyleCnt="7"/>
      <dgm:spPr/>
    </dgm:pt>
    <dgm:pt modelId="{DF47185B-874A-411D-ABC0-B4EC77363D4A}" type="pres">
      <dgm:prSet presAssocID="{E9FCA3BA-A65A-4B74-AC4D-F69CE240B35C}" presName="horz1" presStyleCnt="0"/>
      <dgm:spPr/>
    </dgm:pt>
    <dgm:pt modelId="{E7812DC6-24C0-481E-81FE-B7CEAE3C46C0}" type="pres">
      <dgm:prSet presAssocID="{E9FCA3BA-A65A-4B74-AC4D-F69CE240B35C}" presName="tx1" presStyleLbl="revTx" presStyleIdx="3" presStyleCnt="7"/>
      <dgm:spPr/>
    </dgm:pt>
    <dgm:pt modelId="{EADE6C03-1687-4F71-918A-855BE17D23CD}" type="pres">
      <dgm:prSet presAssocID="{E9FCA3BA-A65A-4B74-AC4D-F69CE240B35C}" presName="vert1" presStyleCnt="0"/>
      <dgm:spPr/>
    </dgm:pt>
    <dgm:pt modelId="{901E1F8A-AE3F-4B85-8492-69299EF56714}" type="pres">
      <dgm:prSet presAssocID="{62D4D378-A0B0-4655-89A8-D968B4A3E9F0}" presName="thickLine" presStyleLbl="alignNode1" presStyleIdx="4" presStyleCnt="7"/>
      <dgm:spPr/>
    </dgm:pt>
    <dgm:pt modelId="{5D79F91A-0A66-4F3A-AC40-E2E4C8DC31E8}" type="pres">
      <dgm:prSet presAssocID="{62D4D378-A0B0-4655-89A8-D968B4A3E9F0}" presName="horz1" presStyleCnt="0"/>
      <dgm:spPr/>
    </dgm:pt>
    <dgm:pt modelId="{760D0F19-4215-4729-99A9-45F65C78AE63}" type="pres">
      <dgm:prSet presAssocID="{62D4D378-A0B0-4655-89A8-D968B4A3E9F0}" presName="tx1" presStyleLbl="revTx" presStyleIdx="4" presStyleCnt="7"/>
      <dgm:spPr/>
    </dgm:pt>
    <dgm:pt modelId="{F3E1B2FE-20FF-48D0-AC6B-A22C8241EC2E}" type="pres">
      <dgm:prSet presAssocID="{62D4D378-A0B0-4655-89A8-D968B4A3E9F0}" presName="vert1" presStyleCnt="0"/>
      <dgm:spPr/>
    </dgm:pt>
    <dgm:pt modelId="{E0BF49A6-0D1C-427B-BA36-1115D185FA42}" type="pres">
      <dgm:prSet presAssocID="{611348E3-F775-441B-9317-41FEE601830D}" presName="thickLine" presStyleLbl="alignNode1" presStyleIdx="5" presStyleCnt="7"/>
      <dgm:spPr/>
    </dgm:pt>
    <dgm:pt modelId="{79E9C2B7-00AF-41E2-8FB2-355E0B826225}" type="pres">
      <dgm:prSet presAssocID="{611348E3-F775-441B-9317-41FEE601830D}" presName="horz1" presStyleCnt="0"/>
      <dgm:spPr/>
    </dgm:pt>
    <dgm:pt modelId="{A988F7A7-7A70-4E88-A8AE-FE07E08CE45C}" type="pres">
      <dgm:prSet presAssocID="{611348E3-F775-441B-9317-41FEE601830D}" presName="tx1" presStyleLbl="revTx" presStyleIdx="5" presStyleCnt="7"/>
      <dgm:spPr/>
    </dgm:pt>
    <dgm:pt modelId="{56776289-951B-4BDD-AA7A-E753CBFD4F05}" type="pres">
      <dgm:prSet presAssocID="{611348E3-F775-441B-9317-41FEE601830D}" presName="vert1" presStyleCnt="0"/>
      <dgm:spPr/>
    </dgm:pt>
    <dgm:pt modelId="{211E2C30-7D3C-47EE-98BC-CB1DE0504165}" type="pres">
      <dgm:prSet presAssocID="{312C4E88-8605-4ED8-BCDC-324F32B09659}" presName="thickLine" presStyleLbl="alignNode1" presStyleIdx="6" presStyleCnt="7"/>
      <dgm:spPr/>
    </dgm:pt>
    <dgm:pt modelId="{D02F8DBF-28FD-408D-9C32-E183C90583D0}" type="pres">
      <dgm:prSet presAssocID="{312C4E88-8605-4ED8-BCDC-324F32B09659}" presName="horz1" presStyleCnt="0"/>
      <dgm:spPr/>
    </dgm:pt>
    <dgm:pt modelId="{54907E00-8317-42B0-9414-A41D19D7FC9B}" type="pres">
      <dgm:prSet presAssocID="{312C4E88-8605-4ED8-BCDC-324F32B09659}" presName="tx1" presStyleLbl="revTx" presStyleIdx="6" presStyleCnt="7"/>
      <dgm:spPr/>
    </dgm:pt>
    <dgm:pt modelId="{933F6088-FA76-4EE2-9762-46AB9C230151}" type="pres">
      <dgm:prSet presAssocID="{312C4E88-8605-4ED8-BCDC-324F32B09659}" presName="vert1" presStyleCnt="0"/>
      <dgm:spPr/>
    </dgm:pt>
  </dgm:ptLst>
  <dgm:cxnLst>
    <dgm:cxn modelId="{49CC4412-78D4-4418-8508-D39231825980}" type="presOf" srcId="{2B43CEB1-251D-420A-9214-F15BAFA6CBF6}" destId="{BFACD3EE-0A27-4D84-BF98-C9320E9A2E07}" srcOrd="0" destOrd="0" presId="urn:microsoft.com/office/officeart/2008/layout/LinedList"/>
    <dgm:cxn modelId="{AA946427-0F33-4CCC-AE8D-B1EF15C8D767}" type="presOf" srcId="{611348E3-F775-441B-9317-41FEE601830D}" destId="{A988F7A7-7A70-4E88-A8AE-FE07E08CE45C}" srcOrd="0" destOrd="0" presId="urn:microsoft.com/office/officeart/2008/layout/LinedList"/>
    <dgm:cxn modelId="{81C7772F-B5B7-41AC-9496-43E2D9CC616C}" srcId="{2B43CEB1-251D-420A-9214-F15BAFA6CBF6}" destId="{62D4D378-A0B0-4655-89A8-D968B4A3E9F0}" srcOrd="4" destOrd="0" parTransId="{A2F3D5D9-1593-4C23-8723-6435DE64F011}" sibTransId="{8799792C-3318-4205-98EE-00CA774A67CF}"/>
    <dgm:cxn modelId="{646DA236-D301-4C96-A0F3-CC1026DFCF31}" type="presOf" srcId="{2A607BCD-6AEE-4C66-AC7A-0B5A45449EDE}" destId="{A243176D-9540-40DD-B210-6C5F2039F4E9}" srcOrd="0" destOrd="0" presId="urn:microsoft.com/office/officeart/2008/layout/LinedList"/>
    <dgm:cxn modelId="{C9296363-5EE3-4F3B-A1F2-8D69052BF6E5}" srcId="{2B43CEB1-251D-420A-9214-F15BAFA6CBF6}" destId="{312C4E88-8605-4ED8-BCDC-324F32B09659}" srcOrd="6" destOrd="0" parTransId="{5948B37A-1ED4-4AEC-AFBB-6B83C6A35944}" sibTransId="{F6B79F13-F5F2-446F-BA8F-7517FD1DFA24}"/>
    <dgm:cxn modelId="{73561D7F-D4AE-40C9-B764-3DE48E74EEDC}" type="presOf" srcId="{05A146ED-18EB-464A-8912-2CABAEFCCE36}" destId="{9D0BE1FD-0A1B-46D2-89A4-B0173881FF50}" srcOrd="0" destOrd="0" presId="urn:microsoft.com/office/officeart/2008/layout/LinedList"/>
    <dgm:cxn modelId="{BE6A7F92-DD9D-4FB7-AF49-7318B58CEC0B}" srcId="{2B43CEB1-251D-420A-9214-F15BAFA6CBF6}" destId="{6EDA3E38-5CE2-4EFF-8B07-E3B83632F6E6}" srcOrd="1" destOrd="0" parTransId="{915BA11D-C52E-44FD-8BA5-25830BD29766}" sibTransId="{9903FBE1-62B0-435F-B82B-7AC005767C70}"/>
    <dgm:cxn modelId="{9DFA0A9A-0693-4E4F-94C8-3E98E8E8BA83}" srcId="{2B43CEB1-251D-420A-9214-F15BAFA6CBF6}" destId="{05A146ED-18EB-464A-8912-2CABAEFCCE36}" srcOrd="0" destOrd="0" parTransId="{B33535C5-B68B-4562-B7FE-3E013BDF5252}" sibTransId="{2DA44609-2122-4242-B559-107205759427}"/>
    <dgm:cxn modelId="{ACAF11B1-7779-40BB-A544-7FEF6F5410DB}" type="presOf" srcId="{6EDA3E38-5CE2-4EFF-8B07-E3B83632F6E6}" destId="{B1F2D4FF-BAC9-48ED-844A-D94173FCA3D2}" srcOrd="0" destOrd="0" presId="urn:microsoft.com/office/officeart/2008/layout/LinedList"/>
    <dgm:cxn modelId="{17A3BCBB-A02C-4347-9A78-3C08AEEF08F8}" srcId="{2B43CEB1-251D-420A-9214-F15BAFA6CBF6}" destId="{611348E3-F775-441B-9317-41FEE601830D}" srcOrd="5" destOrd="0" parTransId="{0CDDB2D2-4379-4796-8CAC-3FCA1F85983F}" sibTransId="{19FFCABD-E949-4C4D-BFDE-74545C19F932}"/>
    <dgm:cxn modelId="{D15043BF-EA67-4C6D-8A74-89757D48AA98}" type="presOf" srcId="{E9FCA3BA-A65A-4B74-AC4D-F69CE240B35C}" destId="{E7812DC6-24C0-481E-81FE-B7CEAE3C46C0}" srcOrd="0" destOrd="0" presId="urn:microsoft.com/office/officeart/2008/layout/LinedList"/>
    <dgm:cxn modelId="{DB8AE2C6-5AF3-4169-8B7E-77D54C383213}" type="presOf" srcId="{312C4E88-8605-4ED8-BCDC-324F32B09659}" destId="{54907E00-8317-42B0-9414-A41D19D7FC9B}" srcOrd="0" destOrd="0" presId="urn:microsoft.com/office/officeart/2008/layout/LinedList"/>
    <dgm:cxn modelId="{DA75F2CD-F213-4127-8C8A-5DA6A3852A8C}" srcId="{2B43CEB1-251D-420A-9214-F15BAFA6CBF6}" destId="{E9FCA3BA-A65A-4B74-AC4D-F69CE240B35C}" srcOrd="3" destOrd="0" parTransId="{9307EB81-E831-4178-AC42-510AD8CFC56F}" sibTransId="{C0ABEB9F-A337-407E-82CC-B7B9DA401CB4}"/>
    <dgm:cxn modelId="{4BFA81DE-B7F8-48D5-BEFA-73AB35158525}" srcId="{2B43CEB1-251D-420A-9214-F15BAFA6CBF6}" destId="{2A607BCD-6AEE-4C66-AC7A-0B5A45449EDE}" srcOrd="2" destOrd="0" parTransId="{E0C8AB3C-A925-4FDC-BC40-39B2C12B2688}" sibTransId="{3AD19902-546C-4D3D-95B8-BB56FE3A9ABF}"/>
    <dgm:cxn modelId="{BA4B00E6-9B68-46D3-BD67-908317706BFA}" type="presOf" srcId="{62D4D378-A0B0-4655-89A8-D968B4A3E9F0}" destId="{760D0F19-4215-4729-99A9-45F65C78AE63}" srcOrd="0" destOrd="0" presId="urn:microsoft.com/office/officeart/2008/layout/LinedList"/>
    <dgm:cxn modelId="{1A90DC75-CE4E-4CC0-8F48-B03CC9C4A8E3}" type="presParOf" srcId="{BFACD3EE-0A27-4D84-BF98-C9320E9A2E07}" destId="{F00C0E67-68A7-47EC-8A7C-0178F5AF7BA4}" srcOrd="0" destOrd="0" presId="urn:microsoft.com/office/officeart/2008/layout/LinedList"/>
    <dgm:cxn modelId="{91619786-8B07-4A25-9842-49ED9F5938BD}" type="presParOf" srcId="{BFACD3EE-0A27-4D84-BF98-C9320E9A2E07}" destId="{238BE131-E68E-47A1-9C53-18CF8ADD8529}" srcOrd="1" destOrd="0" presId="urn:microsoft.com/office/officeart/2008/layout/LinedList"/>
    <dgm:cxn modelId="{B9AEE754-EC9B-4017-A6AE-A93554ED1C0C}" type="presParOf" srcId="{238BE131-E68E-47A1-9C53-18CF8ADD8529}" destId="{9D0BE1FD-0A1B-46D2-89A4-B0173881FF50}" srcOrd="0" destOrd="0" presId="urn:microsoft.com/office/officeart/2008/layout/LinedList"/>
    <dgm:cxn modelId="{FD432CE9-0F8D-4FAD-92A9-3027B9C5CEBA}" type="presParOf" srcId="{238BE131-E68E-47A1-9C53-18CF8ADD8529}" destId="{2C916470-A160-4C65-9F03-AA4888D7DD0C}" srcOrd="1" destOrd="0" presId="urn:microsoft.com/office/officeart/2008/layout/LinedList"/>
    <dgm:cxn modelId="{81624B0F-F1E1-49F8-BDF3-E186940748F7}" type="presParOf" srcId="{BFACD3EE-0A27-4D84-BF98-C9320E9A2E07}" destId="{3B2CBD72-D1FB-4846-9F90-C6281EEC617C}" srcOrd="2" destOrd="0" presId="urn:microsoft.com/office/officeart/2008/layout/LinedList"/>
    <dgm:cxn modelId="{3C987632-C29E-41CA-8B1A-4C34B6FCCE45}" type="presParOf" srcId="{BFACD3EE-0A27-4D84-BF98-C9320E9A2E07}" destId="{1E636C80-9512-4010-A7FD-C979F8C8432D}" srcOrd="3" destOrd="0" presId="urn:microsoft.com/office/officeart/2008/layout/LinedList"/>
    <dgm:cxn modelId="{F78BEB2D-BBDC-4908-977C-C7F2395AAD66}" type="presParOf" srcId="{1E636C80-9512-4010-A7FD-C979F8C8432D}" destId="{B1F2D4FF-BAC9-48ED-844A-D94173FCA3D2}" srcOrd="0" destOrd="0" presId="urn:microsoft.com/office/officeart/2008/layout/LinedList"/>
    <dgm:cxn modelId="{BCFF796A-D1CD-4B71-B4C5-4F475933F40F}" type="presParOf" srcId="{1E636C80-9512-4010-A7FD-C979F8C8432D}" destId="{4C0043B5-E5EA-462C-A689-2B5BBAEED58C}" srcOrd="1" destOrd="0" presId="urn:microsoft.com/office/officeart/2008/layout/LinedList"/>
    <dgm:cxn modelId="{43A047BF-B078-44A3-ACFF-8121A25C2777}" type="presParOf" srcId="{BFACD3EE-0A27-4D84-BF98-C9320E9A2E07}" destId="{7CAF874D-7E2C-4C9E-B49C-4066D15D0FF1}" srcOrd="4" destOrd="0" presId="urn:microsoft.com/office/officeart/2008/layout/LinedList"/>
    <dgm:cxn modelId="{61839A82-E475-4E05-BE15-A17BC5A0D44D}" type="presParOf" srcId="{BFACD3EE-0A27-4D84-BF98-C9320E9A2E07}" destId="{620FE1E3-8F81-4425-A710-9C91C29F8E36}" srcOrd="5" destOrd="0" presId="urn:microsoft.com/office/officeart/2008/layout/LinedList"/>
    <dgm:cxn modelId="{205B924D-F7B9-44B7-8E00-85891DCCA0F9}" type="presParOf" srcId="{620FE1E3-8F81-4425-A710-9C91C29F8E36}" destId="{A243176D-9540-40DD-B210-6C5F2039F4E9}" srcOrd="0" destOrd="0" presId="urn:microsoft.com/office/officeart/2008/layout/LinedList"/>
    <dgm:cxn modelId="{EFCD9173-5A7F-4AE7-8607-A72166FE96E3}" type="presParOf" srcId="{620FE1E3-8F81-4425-A710-9C91C29F8E36}" destId="{845105E0-5345-4539-8CFA-A042867FD5D6}" srcOrd="1" destOrd="0" presId="urn:microsoft.com/office/officeart/2008/layout/LinedList"/>
    <dgm:cxn modelId="{97817B70-86FD-4DAB-BA58-1DE236413A02}" type="presParOf" srcId="{BFACD3EE-0A27-4D84-BF98-C9320E9A2E07}" destId="{4400C09C-3963-45C9-B03A-C9A000611333}" srcOrd="6" destOrd="0" presId="urn:microsoft.com/office/officeart/2008/layout/LinedList"/>
    <dgm:cxn modelId="{AB777D92-A933-449C-9D29-5698BFA9C841}" type="presParOf" srcId="{BFACD3EE-0A27-4D84-BF98-C9320E9A2E07}" destId="{DF47185B-874A-411D-ABC0-B4EC77363D4A}" srcOrd="7" destOrd="0" presId="urn:microsoft.com/office/officeart/2008/layout/LinedList"/>
    <dgm:cxn modelId="{F2FB07A1-46A9-4286-BBFA-3DE7B00E1ED5}" type="presParOf" srcId="{DF47185B-874A-411D-ABC0-B4EC77363D4A}" destId="{E7812DC6-24C0-481E-81FE-B7CEAE3C46C0}" srcOrd="0" destOrd="0" presId="urn:microsoft.com/office/officeart/2008/layout/LinedList"/>
    <dgm:cxn modelId="{9C733D5B-DCFF-441A-A5BA-F845416B35A8}" type="presParOf" srcId="{DF47185B-874A-411D-ABC0-B4EC77363D4A}" destId="{EADE6C03-1687-4F71-918A-855BE17D23CD}" srcOrd="1" destOrd="0" presId="urn:microsoft.com/office/officeart/2008/layout/LinedList"/>
    <dgm:cxn modelId="{78B366BD-25B4-47D9-AAB7-C56785015E69}" type="presParOf" srcId="{BFACD3EE-0A27-4D84-BF98-C9320E9A2E07}" destId="{901E1F8A-AE3F-4B85-8492-69299EF56714}" srcOrd="8" destOrd="0" presId="urn:microsoft.com/office/officeart/2008/layout/LinedList"/>
    <dgm:cxn modelId="{2A2746A4-3361-4BEC-8343-AF61DA12ED5F}" type="presParOf" srcId="{BFACD3EE-0A27-4D84-BF98-C9320E9A2E07}" destId="{5D79F91A-0A66-4F3A-AC40-E2E4C8DC31E8}" srcOrd="9" destOrd="0" presId="urn:microsoft.com/office/officeart/2008/layout/LinedList"/>
    <dgm:cxn modelId="{A0FB7566-187C-4D93-BE88-1735BB9C614B}" type="presParOf" srcId="{5D79F91A-0A66-4F3A-AC40-E2E4C8DC31E8}" destId="{760D0F19-4215-4729-99A9-45F65C78AE63}" srcOrd="0" destOrd="0" presId="urn:microsoft.com/office/officeart/2008/layout/LinedList"/>
    <dgm:cxn modelId="{5B22B8A7-B0D8-49E3-A554-79666628D2FB}" type="presParOf" srcId="{5D79F91A-0A66-4F3A-AC40-E2E4C8DC31E8}" destId="{F3E1B2FE-20FF-48D0-AC6B-A22C8241EC2E}" srcOrd="1" destOrd="0" presId="urn:microsoft.com/office/officeart/2008/layout/LinedList"/>
    <dgm:cxn modelId="{F9D3DA13-5659-4FB4-97D4-A79EF44F676F}" type="presParOf" srcId="{BFACD3EE-0A27-4D84-BF98-C9320E9A2E07}" destId="{E0BF49A6-0D1C-427B-BA36-1115D185FA42}" srcOrd="10" destOrd="0" presId="urn:microsoft.com/office/officeart/2008/layout/LinedList"/>
    <dgm:cxn modelId="{93B5733B-A1AF-43BC-99F1-C1F9E5397AC6}" type="presParOf" srcId="{BFACD3EE-0A27-4D84-BF98-C9320E9A2E07}" destId="{79E9C2B7-00AF-41E2-8FB2-355E0B826225}" srcOrd="11" destOrd="0" presId="urn:microsoft.com/office/officeart/2008/layout/LinedList"/>
    <dgm:cxn modelId="{FF84A422-9D8F-4F4C-ABEC-EA515CC1EB8A}" type="presParOf" srcId="{79E9C2B7-00AF-41E2-8FB2-355E0B826225}" destId="{A988F7A7-7A70-4E88-A8AE-FE07E08CE45C}" srcOrd="0" destOrd="0" presId="urn:microsoft.com/office/officeart/2008/layout/LinedList"/>
    <dgm:cxn modelId="{B33BE2A8-3081-4D8C-9AC7-87B59DD2574D}" type="presParOf" srcId="{79E9C2B7-00AF-41E2-8FB2-355E0B826225}" destId="{56776289-951B-4BDD-AA7A-E753CBFD4F05}" srcOrd="1" destOrd="0" presId="urn:microsoft.com/office/officeart/2008/layout/LinedList"/>
    <dgm:cxn modelId="{99713E29-8A1F-4EA4-A57F-9F48F89E2291}" type="presParOf" srcId="{BFACD3EE-0A27-4D84-BF98-C9320E9A2E07}" destId="{211E2C30-7D3C-47EE-98BC-CB1DE0504165}" srcOrd="12" destOrd="0" presId="urn:microsoft.com/office/officeart/2008/layout/LinedList"/>
    <dgm:cxn modelId="{E576970B-F907-410C-80D2-053EA99757FA}" type="presParOf" srcId="{BFACD3EE-0A27-4D84-BF98-C9320E9A2E07}" destId="{D02F8DBF-28FD-408D-9C32-E183C90583D0}" srcOrd="13" destOrd="0" presId="urn:microsoft.com/office/officeart/2008/layout/LinedList"/>
    <dgm:cxn modelId="{4934072B-BCF4-467B-B4F8-E704531452FB}" type="presParOf" srcId="{D02F8DBF-28FD-408D-9C32-E183C90583D0}" destId="{54907E00-8317-42B0-9414-A41D19D7FC9B}" srcOrd="0" destOrd="0" presId="urn:microsoft.com/office/officeart/2008/layout/LinedList"/>
    <dgm:cxn modelId="{FC0CD6BD-365F-4614-8F4B-1F7DC52DF2C6}" type="presParOf" srcId="{D02F8DBF-28FD-408D-9C32-E183C90583D0}" destId="{933F6088-FA76-4EE2-9762-46AB9C230151}"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945589-4EC6-4396-9FF2-58122CF0B11C}"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5A5A4B89-065A-4A0B-9CEA-EB5D7565C21B}">
      <dgm:prSet/>
      <dgm:spPr/>
      <dgm:t>
        <a:bodyPr/>
        <a:lstStyle/>
        <a:p>
          <a:pPr>
            <a:lnSpc>
              <a:spcPct val="100000"/>
            </a:lnSpc>
            <a:defRPr cap="all"/>
          </a:pPr>
          <a:r>
            <a:rPr lang="nl-NL"/>
            <a:t>Klachten</a:t>
          </a:r>
          <a:endParaRPr lang="en-US"/>
        </a:p>
      </dgm:t>
    </dgm:pt>
    <dgm:pt modelId="{6C10C3C7-D589-48AF-AD1B-E23D3418741D}" type="parTrans" cxnId="{E5A59CBD-40AC-4450-9CD9-FF28685391F3}">
      <dgm:prSet/>
      <dgm:spPr/>
      <dgm:t>
        <a:bodyPr/>
        <a:lstStyle/>
        <a:p>
          <a:endParaRPr lang="en-US"/>
        </a:p>
      </dgm:t>
    </dgm:pt>
    <dgm:pt modelId="{AA89886E-DBBE-4A24-8CD2-56B9776D354F}" type="sibTrans" cxnId="{E5A59CBD-40AC-4450-9CD9-FF28685391F3}">
      <dgm:prSet/>
      <dgm:spPr/>
      <dgm:t>
        <a:bodyPr/>
        <a:lstStyle/>
        <a:p>
          <a:endParaRPr lang="en-US"/>
        </a:p>
      </dgm:t>
    </dgm:pt>
    <dgm:pt modelId="{4CD99F7C-A9BC-4F9F-B54A-CF055835F603}">
      <dgm:prSet/>
      <dgm:spPr/>
      <dgm:t>
        <a:bodyPr/>
        <a:lstStyle/>
        <a:p>
          <a:pPr>
            <a:lnSpc>
              <a:spcPct val="100000"/>
            </a:lnSpc>
            <a:defRPr cap="all"/>
          </a:pPr>
          <a:r>
            <a:rPr lang="nl-NL"/>
            <a:t>Oorzaak</a:t>
          </a:r>
          <a:endParaRPr lang="en-US"/>
        </a:p>
      </dgm:t>
    </dgm:pt>
    <dgm:pt modelId="{3A3FBFC9-9022-48C3-B26A-35903A1F05C3}" type="parTrans" cxnId="{5BD62EBB-E137-4BA4-BD9B-225CB27AD59E}">
      <dgm:prSet/>
      <dgm:spPr/>
      <dgm:t>
        <a:bodyPr/>
        <a:lstStyle/>
        <a:p>
          <a:endParaRPr lang="en-US"/>
        </a:p>
      </dgm:t>
    </dgm:pt>
    <dgm:pt modelId="{24DDAEBC-2B52-453B-8350-0E5C706F3609}" type="sibTrans" cxnId="{5BD62EBB-E137-4BA4-BD9B-225CB27AD59E}">
      <dgm:prSet/>
      <dgm:spPr/>
      <dgm:t>
        <a:bodyPr/>
        <a:lstStyle/>
        <a:p>
          <a:endParaRPr lang="en-US"/>
        </a:p>
      </dgm:t>
    </dgm:pt>
    <dgm:pt modelId="{61F326A2-5838-43E8-9537-4323E130E842}" type="pres">
      <dgm:prSet presAssocID="{DA945589-4EC6-4396-9FF2-58122CF0B11C}" presName="root" presStyleCnt="0">
        <dgm:presLayoutVars>
          <dgm:dir/>
          <dgm:resizeHandles val="exact"/>
        </dgm:presLayoutVars>
      </dgm:prSet>
      <dgm:spPr/>
    </dgm:pt>
    <dgm:pt modelId="{3CDF53E1-1B01-43B2-A324-A30AB57BF2C1}" type="pres">
      <dgm:prSet presAssocID="{5A5A4B89-065A-4A0B-9CEA-EB5D7565C21B}" presName="compNode" presStyleCnt="0"/>
      <dgm:spPr/>
    </dgm:pt>
    <dgm:pt modelId="{A2A28AE4-B494-43DB-AF20-DF7E11F24A07}" type="pres">
      <dgm:prSet presAssocID="{5A5A4B89-065A-4A0B-9CEA-EB5D7565C21B}" presName="iconBgRect" presStyleLbl="bgShp" presStyleIdx="0" presStyleCnt="2"/>
      <dgm:spPr/>
    </dgm:pt>
    <dgm:pt modelId="{0C75CB2A-A4B6-420D-9364-1F0DF6E5F437}" type="pres">
      <dgm:prSet presAssocID="{5A5A4B89-065A-4A0B-9CEA-EB5D7565C21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all center"/>
        </a:ext>
      </dgm:extLst>
    </dgm:pt>
    <dgm:pt modelId="{689BC942-83A8-447A-BAA1-EFBAA02BEF53}" type="pres">
      <dgm:prSet presAssocID="{5A5A4B89-065A-4A0B-9CEA-EB5D7565C21B}" presName="spaceRect" presStyleCnt="0"/>
      <dgm:spPr/>
    </dgm:pt>
    <dgm:pt modelId="{83481A0A-CD45-44CE-A74F-56CA1DF574F0}" type="pres">
      <dgm:prSet presAssocID="{5A5A4B89-065A-4A0B-9CEA-EB5D7565C21B}" presName="textRect" presStyleLbl="revTx" presStyleIdx="0" presStyleCnt="2">
        <dgm:presLayoutVars>
          <dgm:chMax val="1"/>
          <dgm:chPref val="1"/>
        </dgm:presLayoutVars>
      </dgm:prSet>
      <dgm:spPr/>
    </dgm:pt>
    <dgm:pt modelId="{057B1CDF-2688-4DC4-89EB-5C92B1D19C50}" type="pres">
      <dgm:prSet presAssocID="{AA89886E-DBBE-4A24-8CD2-56B9776D354F}" presName="sibTrans" presStyleCnt="0"/>
      <dgm:spPr/>
    </dgm:pt>
    <dgm:pt modelId="{F0A9DC34-9FCA-4A31-ADEA-3DA9E0A11C85}" type="pres">
      <dgm:prSet presAssocID="{4CD99F7C-A9BC-4F9F-B54A-CF055835F603}" presName="compNode" presStyleCnt="0"/>
      <dgm:spPr/>
    </dgm:pt>
    <dgm:pt modelId="{EB3E901E-5FE9-40D8-98B8-A7D015927468}" type="pres">
      <dgm:prSet presAssocID="{4CD99F7C-A9BC-4F9F-B54A-CF055835F603}" presName="iconBgRect" presStyleLbl="bgShp" presStyleIdx="1" presStyleCnt="2"/>
      <dgm:spPr/>
    </dgm:pt>
    <dgm:pt modelId="{04697483-B925-48E0-A493-4C4798828B6F}" type="pres">
      <dgm:prSet presAssocID="{4CD99F7C-A9BC-4F9F-B54A-CF055835F60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adioactief"/>
        </a:ext>
      </dgm:extLst>
    </dgm:pt>
    <dgm:pt modelId="{CC0A6ACB-B25E-483A-A1F0-9FC86E6847E0}" type="pres">
      <dgm:prSet presAssocID="{4CD99F7C-A9BC-4F9F-B54A-CF055835F603}" presName="spaceRect" presStyleCnt="0"/>
      <dgm:spPr/>
    </dgm:pt>
    <dgm:pt modelId="{82CA0DDA-C08D-480D-AECC-01302C20DF76}" type="pres">
      <dgm:prSet presAssocID="{4CD99F7C-A9BC-4F9F-B54A-CF055835F603}" presName="textRect" presStyleLbl="revTx" presStyleIdx="1" presStyleCnt="2">
        <dgm:presLayoutVars>
          <dgm:chMax val="1"/>
          <dgm:chPref val="1"/>
        </dgm:presLayoutVars>
      </dgm:prSet>
      <dgm:spPr/>
    </dgm:pt>
  </dgm:ptLst>
  <dgm:cxnLst>
    <dgm:cxn modelId="{0BF8DF77-2AD5-4837-87C3-5D64C1D902FA}" type="presOf" srcId="{5A5A4B89-065A-4A0B-9CEA-EB5D7565C21B}" destId="{83481A0A-CD45-44CE-A74F-56CA1DF574F0}" srcOrd="0" destOrd="0" presId="urn:microsoft.com/office/officeart/2018/5/layout/IconCircleLabelList"/>
    <dgm:cxn modelId="{EC49BF8D-9E7C-4F08-A766-FD0CFE83C8BF}" type="presOf" srcId="{4CD99F7C-A9BC-4F9F-B54A-CF055835F603}" destId="{82CA0DDA-C08D-480D-AECC-01302C20DF76}" srcOrd="0" destOrd="0" presId="urn:microsoft.com/office/officeart/2018/5/layout/IconCircleLabelList"/>
    <dgm:cxn modelId="{6C9A6E8E-5116-4CE0-8A2F-4FF8420877C6}" type="presOf" srcId="{DA945589-4EC6-4396-9FF2-58122CF0B11C}" destId="{61F326A2-5838-43E8-9537-4323E130E842}" srcOrd="0" destOrd="0" presId="urn:microsoft.com/office/officeart/2018/5/layout/IconCircleLabelList"/>
    <dgm:cxn modelId="{5BD62EBB-E137-4BA4-BD9B-225CB27AD59E}" srcId="{DA945589-4EC6-4396-9FF2-58122CF0B11C}" destId="{4CD99F7C-A9BC-4F9F-B54A-CF055835F603}" srcOrd="1" destOrd="0" parTransId="{3A3FBFC9-9022-48C3-B26A-35903A1F05C3}" sibTransId="{24DDAEBC-2B52-453B-8350-0E5C706F3609}"/>
    <dgm:cxn modelId="{E5A59CBD-40AC-4450-9CD9-FF28685391F3}" srcId="{DA945589-4EC6-4396-9FF2-58122CF0B11C}" destId="{5A5A4B89-065A-4A0B-9CEA-EB5D7565C21B}" srcOrd="0" destOrd="0" parTransId="{6C10C3C7-D589-48AF-AD1B-E23D3418741D}" sibTransId="{AA89886E-DBBE-4A24-8CD2-56B9776D354F}"/>
    <dgm:cxn modelId="{26E7BB49-442D-4DFD-BE76-C012A2E819BA}" type="presParOf" srcId="{61F326A2-5838-43E8-9537-4323E130E842}" destId="{3CDF53E1-1B01-43B2-A324-A30AB57BF2C1}" srcOrd="0" destOrd="0" presId="urn:microsoft.com/office/officeart/2018/5/layout/IconCircleLabelList"/>
    <dgm:cxn modelId="{2D575A28-6C57-4C53-8DAE-07700C36F987}" type="presParOf" srcId="{3CDF53E1-1B01-43B2-A324-A30AB57BF2C1}" destId="{A2A28AE4-B494-43DB-AF20-DF7E11F24A07}" srcOrd="0" destOrd="0" presId="urn:microsoft.com/office/officeart/2018/5/layout/IconCircleLabelList"/>
    <dgm:cxn modelId="{6F8C0FE8-4287-49E6-BE7E-974434746D72}" type="presParOf" srcId="{3CDF53E1-1B01-43B2-A324-A30AB57BF2C1}" destId="{0C75CB2A-A4B6-420D-9364-1F0DF6E5F437}" srcOrd="1" destOrd="0" presId="urn:microsoft.com/office/officeart/2018/5/layout/IconCircleLabelList"/>
    <dgm:cxn modelId="{4A90259B-DB12-43E4-8EAB-96AC07A3807E}" type="presParOf" srcId="{3CDF53E1-1B01-43B2-A324-A30AB57BF2C1}" destId="{689BC942-83A8-447A-BAA1-EFBAA02BEF53}" srcOrd="2" destOrd="0" presId="urn:microsoft.com/office/officeart/2018/5/layout/IconCircleLabelList"/>
    <dgm:cxn modelId="{A81D4BD9-C9B2-48DD-95D2-61F9C4FEBF78}" type="presParOf" srcId="{3CDF53E1-1B01-43B2-A324-A30AB57BF2C1}" destId="{83481A0A-CD45-44CE-A74F-56CA1DF574F0}" srcOrd="3" destOrd="0" presId="urn:microsoft.com/office/officeart/2018/5/layout/IconCircleLabelList"/>
    <dgm:cxn modelId="{58737B18-592A-4D45-A93A-49CCD7FC5D9F}" type="presParOf" srcId="{61F326A2-5838-43E8-9537-4323E130E842}" destId="{057B1CDF-2688-4DC4-89EB-5C92B1D19C50}" srcOrd="1" destOrd="0" presId="urn:microsoft.com/office/officeart/2018/5/layout/IconCircleLabelList"/>
    <dgm:cxn modelId="{72A6AE0D-7499-4BA7-BFE3-771C005A8047}" type="presParOf" srcId="{61F326A2-5838-43E8-9537-4323E130E842}" destId="{F0A9DC34-9FCA-4A31-ADEA-3DA9E0A11C85}" srcOrd="2" destOrd="0" presId="urn:microsoft.com/office/officeart/2018/5/layout/IconCircleLabelList"/>
    <dgm:cxn modelId="{D3B51DC9-EEA6-4C61-93D0-7605A387F5AD}" type="presParOf" srcId="{F0A9DC34-9FCA-4A31-ADEA-3DA9E0A11C85}" destId="{EB3E901E-5FE9-40D8-98B8-A7D015927468}" srcOrd="0" destOrd="0" presId="urn:microsoft.com/office/officeart/2018/5/layout/IconCircleLabelList"/>
    <dgm:cxn modelId="{CBC2E0FD-B40F-4CD9-8F09-47ED307D127C}" type="presParOf" srcId="{F0A9DC34-9FCA-4A31-ADEA-3DA9E0A11C85}" destId="{04697483-B925-48E0-A493-4C4798828B6F}" srcOrd="1" destOrd="0" presId="urn:microsoft.com/office/officeart/2018/5/layout/IconCircleLabelList"/>
    <dgm:cxn modelId="{2820C0A0-61DF-4210-9A5B-85E0769A19DE}" type="presParOf" srcId="{F0A9DC34-9FCA-4A31-ADEA-3DA9E0A11C85}" destId="{CC0A6ACB-B25E-483A-A1F0-9FC86E6847E0}" srcOrd="2" destOrd="0" presId="urn:microsoft.com/office/officeart/2018/5/layout/IconCircleLabelList"/>
    <dgm:cxn modelId="{C25566BD-EFD0-4A4D-BC3F-5CBAB4E306D3}" type="presParOf" srcId="{F0A9DC34-9FCA-4A31-ADEA-3DA9E0A11C85}" destId="{82CA0DDA-C08D-480D-AECC-01302C20DF7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922824-CB34-48A8-90FB-A79194021A8B}" type="doc">
      <dgm:prSet loTypeId="urn:microsoft.com/office/officeart/2005/8/layout/vList5" loCatId="list" qsTypeId="urn:microsoft.com/office/officeart/2005/8/quickstyle/simple1" qsCatId="simple" csTypeId="urn:microsoft.com/office/officeart/2005/8/colors/accent0_3" csCatId="mainScheme"/>
      <dgm:spPr/>
      <dgm:t>
        <a:bodyPr/>
        <a:lstStyle/>
        <a:p>
          <a:endParaRPr lang="en-US"/>
        </a:p>
      </dgm:t>
    </dgm:pt>
    <dgm:pt modelId="{63C95F49-2D22-4254-A387-DA07A26D77BD}">
      <dgm:prSet/>
      <dgm:spPr/>
      <dgm:t>
        <a:bodyPr/>
        <a:lstStyle/>
        <a:p>
          <a:r>
            <a:rPr lang="nl-NL"/>
            <a:t>Tenditis, valt evenals epicondylitis, onder de CANS </a:t>
          </a:r>
          <a:endParaRPr lang="en-US"/>
        </a:p>
      </dgm:t>
    </dgm:pt>
    <dgm:pt modelId="{C7A5C51B-7BB6-4F79-859E-51B62E2697CD}" type="parTrans" cxnId="{F9BC507E-A1A4-47EB-861C-C0CB0E4B49C3}">
      <dgm:prSet/>
      <dgm:spPr/>
      <dgm:t>
        <a:bodyPr/>
        <a:lstStyle/>
        <a:p>
          <a:endParaRPr lang="en-US"/>
        </a:p>
      </dgm:t>
    </dgm:pt>
    <dgm:pt modelId="{69CB1501-7DA8-4802-B671-8D7066C131AE}" type="sibTrans" cxnId="{F9BC507E-A1A4-47EB-861C-C0CB0E4B49C3}">
      <dgm:prSet/>
      <dgm:spPr/>
      <dgm:t>
        <a:bodyPr/>
        <a:lstStyle/>
        <a:p>
          <a:endParaRPr lang="en-US"/>
        </a:p>
      </dgm:t>
    </dgm:pt>
    <dgm:pt modelId="{B29933E5-D71A-4C02-9E04-7D9FDA917FC7}">
      <dgm:prSet/>
      <dgm:spPr/>
      <dgm:t>
        <a:bodyPr/>
        <a:lstStyle/>
        <a:p>
          <a:r>
            <a:rPr lang="nl-NL"/>
            <a:t>Voorbeeld: syndroom van De Quervain </a:t>
          </a:r>
          <a:endParaRPr lang="en-US"/>
        </a:p>
      </dgm:t>
    </dgm:pt>
    <dgm:pt modelId="{16EC0150-55C8-4662-B228-2E59EDE3CD75}" type="parTrans" cxnId="{B38B4C97-29BA-4FD4-839E-1FFA880EA5EF}">
      <dgm:prSet/>
      <dgm:spPr/>
      <dgm:t>
        <a:bodyPr/>
        <a:lstStyle/>
        <a:p>
          <a:endParaRPr lang="en-US"/>
        </a:p>
      </dgm:t>
    </dgm:pt>
    <dgm:pt modelId="{C99DD802-CCF8-4D05-9E24-B9565DE82B78}" type="sibTrans" cxnId="{B38B4C97-29BA-4FD4-839E-1FFA880EA5EF}">
      <dgm:prSet/>
      <dgm:spPr/>
      <dgm:t>
        <a:bodyPr/>
        <a:lstStyle/>
        <a:p>
          <a:endParaRPr lang="en-US"/>
        </a:p>
      </dgm:t>
    </dgm:pt>
    <dgm:pt modelId="{310EF07A-5273-41FF-BC8D-6343D3AC9E16}">
      <dgm:prSet/>
      <dgm:spPr/>
      <dgm:t>
        <a:bodyPr/>
        <a:lstStyle/>
        <a:p>
          <a:r>
            <a:rPr lang="nl-NL"/>
            <a:t>( tendovaginitis stenosans)</a:t>
          </a:r>
          <a:endParaRPr lang="en-US"/>
        </a:p>
      </dgm:t>
    </dgm:pt>
    <dgm:pt modelId="{FFF8487A-21B4-4876-BA41-4B6C7F12F561}" type="parTrans" cxnId="{C046C264-0DC8-4E23-9E2D-F26C1780831E}">
      <dgm:prSet/>
      <dgm:spPr/>
      <dgm:t>
        <a:bodyPr/>
        <a:lstStyle/>
        <a:p>
          <a:endParaRPr lang="en-US"/>
        </a:p>
      </dgm:t>
    </dgm:pt>
    <dgm:pt modelId="{84495D65-0C61-4284-BE3B-D4C68F79CD72}" type="sibTrans" cxnId="{C046C264-0DC8-4E23-9E2D-F26C1780831E}">
      <dgm:prSet/>
      <dgm:spPr/>
      <dgm:t>
        <a:bodyPr/>
        <a:lstStyle/>
        <a:p>
          <a:endParaRPr lang="en-US"/>
        </a:p>
      </dgm:t>
    </dgm:pt>
    <dgm:pt modelId="{B0652BFF-C99C-493D-B36B-3BBA623E75DB}" type="pres">
      <dgm:prSet presAssocID="{53922824-CB34-48A8-90FB-A79194021A8B}" presName="Name0" presStyleCnt="0">
        <dgm:presLayoutVars>
          <dgm:dir/>
          <dgm:animLvl val="lvl"/>
          <dgm:resizeHandles val="exact"/>
        </dgm:presLayoutVars>
      </dgm:prSet>
      <dgm:spPr/>
    </dgm:pt>
    <dgm:pt modelId="{EE17741B-8763-433F-B17D-C6486BAF5B9A}" type="pres">
      <dgm:prSet presAssocID="{63C95F49-2D22-4254-A387-DA07A26D77BD}" presName="linNode" presStyleCnt="0"/>
      <dgm:spPr/>
    </dgm:pt>
    <dgm:pt modelId="{A86D2D51-C805-479F-B49F-41D10B70B473}" type="pres">
      <dgm:prSet presAssocID="{63C95F49-2D22-4254-A387-DA07A26D77BD}" presName="parentText" presStyleLbl="node1" presStyleIdx="0" presStyleCnt="3">
        <dgm:presLayoutVars>
          <dgm:chMax val="1"/>
          <dgm:bulletEnabled val="1"/>
        </dgm:presLayoutVars>
      </dgm:prSet>
      <dgm:spPr/>
    </dgm:pt>
    <dgm:pt modelId="{18FE2FE3-A715-4147-94B0-2CF0B084682B}" type="pres">
      <dgm:prSet presAssocID="{69CB1501-7DA8-4802-B671-8D7066C131AE}" presName="sp" presStyleCnt="0"/>
      <dgm:spPr/>
    </dgm:pt>
    <dgm:pt modelId="{99813DC9-7105-42F8-9522-0866BA56436A}" type="pres">
      <dgm:prSet presAssocID="{B29933E5-D71A-4C02-9E04-7D9FDA917FC7}" presName="linNode" presStyleCnt="0"/>
      <dgm:spPr/>
    </dgm:pt>
    <dgm:pt modelId="{445DFCF8-03CA-4666-A894-32DD2A6236A4}" type="pres">
      <dgm:prSet presAssocID="{B29933E5-D71A-4C02-9E04-7D9FDA917FC7}" presName="parentText" presStyleLbl="node1" presStyleIdx="1" presStyleCnt="3">
        <dgm:presLayoutVars>
          <dgm:chMax val="1"/>
          <dgm:bulletEnabled val="1"/>
        </dgm:presLayoutVars>
      </dgm:prSet>
      <dgm:spPr/>
    </dgm:pt>
    <dgm:pt modelId="{A5624246-8D71-4B48-A3DC-A710271F4CBD}" type="pres">
      <dgm:prSet presAssocID="{C99DD802-CCF8-4D05-9E24-B9565DE82B78}" presName="sp" presStyleCnt="0"/>
      <dgm:spPr/>
    </dgm:pt>
    <dgm:pt modelId="{7DFDCC3D-83B0-4C3E-B690-ABE9116ACC19}" type="pres">
      <dgm:prSet presAssocID="{310EF07A-5273-41FF-BC8D-6343D3AC9E16}" presName="linNode" presStyleCnt="0"/>
      <dgm:spPr/>
    </dgm:pt>
    <dgm:pt modelId="{5DCC7C7E-DECB-4602-8D33-146D92746E6D}" type="pres">
      <dgm:prSet presAssocID="{310EF07A-5273-41FF-BC8D-6343D3AC9E16}" presName="parentText" presStyleLbl="node1" presStyleIdx="2" presStyleCnt="3">
        <dgm:presLayoutVars>
          <dgm:chMax val="1"/>
          <dgm:bulletEnabled val="1"/>
        </dgm:presLayoutVars>
      </dgm:prSet>
      <dgm:spPr/>
    </dgm:pt>
  </dgm:ptLst>
  <dgm:cxnLst>
    <dgm:cxn modelId="{2616EB1D-D970-400E-B456-63591B31F9A0}" type="presOf" srcId="{B29933E5-D71A-4C02-9E04-7D9FDA917FC7}" destId="{445DFCF8-03CA-4666-A894-32DD2A6236A4}" srcOrd="0" destOrd="0" presId="urn:microsoft.com/office/officeart/2005/8/layout/vList5"/>
    <dgm:cxn modelId="{C046C264-0DC8-4E23-9E2D-F26C1780831E}" srcId="{53922824-CB34-48A8-90FB-A79194021A8B}" destId="{310EF07A-5273-41FF-BC8D-6343D3AC9E16}" srcOrd="2" destOrd="0" parTransId="{FFF8487A-21B4-4876-BA41-4B6C7F12F561}" sibTransId="{84495D65-0C61-4284-BE3B-D4C68F79CD72}"/>
    <dgm:cxn modelId="{87566772-FBCB-46BE-AA2D-D9250F8440FD}" type="presOf" srcId="{63C95F49-2D22-4254-A387-DA07A26D77BD}" destId="{A86D2D51-C805-479F-B49F-41D10B70B473}" srcOrd="0" destOrd="0" presId="urn:microsoft.com/office/officeart/2005/8/layout/vList5"/>
    <dgm:cxn modelId="{2371CD74-9DFD-4F77-B681-5BB52EFA609C}" type="presOf" srcId="{310EF07A-5273-41FF-BC8D-6343D3AC9E16}" destId="{5DCC7C7E-DECB-4602-8D33-146D92746E6D}" srcOrd="0" destOrd="0" presId="urn:microsoft.com/office/officeart/2005/8/layout/vList5"/>
    <dgm:cxn modelId="{F9BC507E-A1A4-47EB-861C-C0CB0E4B49C3}" srcId="{53922824-CB34-48A8-90FB-A79194021A8B}" destId="{63C95F49-2D22-4254-A387-DA07A26D77BD}" srcOrd="0" destOrd="0" parTransId="{C7A5C51B-7BB6-4F79-859E-51B62E2697CD}" sibTransId="{69CB1501-7DA8-4802-B671-8D7066C131AE}"/>
    <dgm:cxn modelId="{6BAAB48C-AE00-4400-993A-A057D6832215}" type="presOf" srcId="{53922824-CB34-48A8-90FB-A79194021A8B}" destId="{B0652BFF-C99C-493D-B36B-3BBA623E75DB}" srcOrd="0" destOrd="0" presId="urn:microsoft.com/office/officeart/2005/8/layout/vList5"/>
    <dgm:cxn modelId="{B38B4C97-29BA-4FD4-839E-1FFA880EA5EF}" srcId="{53922824-CB34-48A8-90FB-A79194021A8B}" destId="{B29933E5-D71A-4C02-9E04-7D9FDA917FC7}" srcOrd="1" destOrd="0" parTransId="{16EC0150-55C8-4662-B228-2E59EDE3CD75}" sibTransId="{C99DD802-CCF8-4D05-9E24-B9565DE82B78}"/>
    <dgm:cxn modelId="{A1E8AF8A-4A3D-40E8-9D71-33C8063A5404}" type="presParOf" srcId="{B0652BFF-C99C-493D-B36B-3BBA623E75DB}" destId="{EE17741B-8763-433F-B17D-C6486BAF5B9A}" srcOrd="0" destOrd="0" presId="urn:microsoft.com/office/officeart/2005/8/layout/vList5"/>
    <dgm:cxn modelId="{389B11F2-A4A1-4411-B627-F500349032C1}" type="presParOf" srcId="{EE17741B-8763-433F-B17D-C6486BAF5B9A}" destId="{A86D2D51-C805-479F-B49F-41D10B70B473}" srcOrd="0" destOrd="0" presId="urn:microsoft.com/office/officeart/2005/8/layout/vList5"/>
    <dgm:cxn modelId="{E5156F9F-4B9A-4AC1-92E0-AE31CEC01D9C}" type="presParOf" srcId="{B0652BFF-C99C-493D-B36B-3BBA623E75DB}" destId="{18FE2FE3-A715-4147-94B0-2CF0B084682B}" srcOrd="1" destOrd="0" presId="urn:microsoft.com/office/officeart/2005/8/layout/vList5"/>
    <dgm:cxn modelId="{44762B97-69F0-449E-880D-BA254C7E51F7}" type="presParOf" srcId="{B0652BFF-C99C-493D-B36B-3BBA623E75DB}" destId="{99813DC9-7105-42F8-9522-0866BA56436A}" srcOrd="2" destOrd="0" presId="urn:microsoft.com/office/officeart/2005/8/layout/vList5"/>
    <dgm:cxn modelId="{04C4F632-B198-4DE5-AAE8-5CABB238FABA}" type="presParOf" srcId="{99813DC9-7105-42F8-9522-0866BA56436A}" destId="{445DFCF8-03CA-4666-A894-32DD2A6236A4}" srcOrd="0" destOrd="0" presId="urn:microsoft.com/office/officeart/2005/8/layout/vList5"/>
    <dgm:cxn modelId="{4A857961-0B0A-4A0A-A00A-0E87B854B31A}" type="presParOf" srcId="{B0652BFF-C99C-493D-B36B-3BBA623E75DB}" destId="{A5624246-8D71-4B48-A3DC-A710271F4CBD}" srcOrd="3" destOrd="0" presId="urn:microsoft.com/office/officeart/2005/8/layout/vList5"/>
    <dgm:cxn modelId="{58F6B76C-0E81-4380-B78C-2C5291F052B3}" type="presParOf" srcId="{B0652BFF-C99C-493D-B36B-3BBA623E75DB}" destId="{7DFDCC3D-83B0-4C3E-B690-ABE9116ACC19}" srcOrd="4" destOrd="0" presId="urn:microsoft.com/office/officeart/2005/8/layout/vList5"/>
    <dgm:cxn modelId="{CF38094F-50DC-4470-A750-97BFEF4DEFE0}" type="presParOf" srcId="{7DFDCC3D-83B0-4C3E-B690-ABE9116ACC19}" destId="{5DCC7C7E-DECB-4602-8D33-146D92746E6D}"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38B3D1-8C2B-4043-97CA-ACAFBA58729F}"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F56FAFC4-730B-4407-A829-0033F612AF97}">
      <dgm:prSet/>
      <dgm:spPr/>
      <dgm:t>
        <a:bodyPr/>
        <a:lstStyle/>
        <a:p>
          <a:pPr>
            <a:lnSpc>
              <a:spcPct val="100000"/>
            </a:lnSpc>
            <a:defRPr cap="all"/>
          </a:pPr>
          <a:r>
            <a:rPr lang="nl-NL"/>
            <a:t>Klachten</a:t>
          </a:r>
          <a:endParaRPr lang="en-US"/>
        </a:p>
      </dgm:t>
    </dgm:pt>
    <dgm:pt modelId="{42ED57DB-11DA-427F-B07D-2F61CD893653}" type="parTrans" cxnId="{983BBCB2-5886-4543-8037-CAA7E25A5C94}">
      <dgm:prSet/>
      <dgm:spPr/>
      <dgm:t>
        <a:bodyPr/>
        <a:lstStyle/>
        <a:p>
          <a:endParaRPr lang="en-US"/>
        </a:p>
      </dgm:t>
    </dgm:pt>
    <dgm:pt modelId="{64B9CDBA-731A-47B9-B874-4AF64991787C}" type="sibTrans" cxnId="{983BBCB2-5886-4543-8037-CAA7E25A5C94}">
      <dgm:prSet/>
      <dgm:spPr/>
      <dgm:t>
        <a:bodyPr/>
        <a:lstStyle/>
        <a:p>
          <a:endParaRPr lang="en-US"/>
        </a:p>
      </dgm:t>
    </dgm:pt>
    <dgm:pt modelId="{195B4A4A-5F24-436F-BF2C-21EF61B0BE19}">
      <dgm:prSet/>
      <dgm:spPr/>
      <dgm:t>
        <a:bodyPr/>
        <a:lstStyle/>
        <a:p>
          <a:pPr>
            <a:lnSpc>
              <a:spcPct val="100000"/>
            </a:lnSpc>
            <a:defRPr cap="all"/>
          </a:pPr>
          <a:r>
            <a:rPr lang="nl-NL"/>
            <a:t>Oorzaak</a:t>
          </a:r>
          <a:endParaRPr lang="en-US"/>
        </a:p>
      </dgm:t>
    </dgm:pt>
    <dgm:pt modelId="{88725C24-2E76-4B40-A781-5C6D5FD634EE}" type="parTrans" cxnId="{9ABEDC0C-67B4-4451-9186-C5F24002FF30}">
      <dgm:prSet/>
      <dgm:spPr/>
      <dgm:t>
        <a:bodyPr/>
        <a:lstStyle/>
        <a:p>
          <a:endParaRPr lang="en-US"/>
        </a:p>
      </dgm:t>
    </dgm:pt>
    <dgm:pt modelId="{E1A75F06-61B2-4BC7-90A2-71AFA935C2A1}" type="sibTrans" cxnId="{9ABEDC0C-67B4-4451-9186-C5F24002FF30}">
      <dgm:prSet/>
      <dgm:spPr/>
      <dgm:t>
        <a:bodyPr/>
        <a:lstStyle/>
        <a:p>
          <a:endParaRPr lang="en-US"/>
        </a:p>
      </dgm:t>
    </dgm:pt>
    <dgm:pt modelId="{99594D98-111A-4DF9-84FE-F34B536A0E03}" type="pres">
      <dgm:prSet presAssocID="{4938B3D1-8C2B-4043-97CA-ACAFBA58729F}" presName="root" presStyleCnt="0">
        <dgm:presLayoutVars>
          <dgm:dir/>
          <dgm:resizeHandles val="exact"/>
        </dgm:presLayoutVars>
      </dgm:prSet>
      <dgm:spPr/>
    </dgm:pt>
    <dgm:pt modelId="{1EA70E26-5DA4-4BBC-A1F3-9D027A460A73}" type="pres">
      <dgm:prSet presAssocID="{F56FAFC4-730B-4407-A829-0033F612AF97}" presName="compNode" presStyleCnt="0"/>
      <dgm:spPr/>
    </dgm:pt>
    <dgm:pt modelId="{A6B27BB1-650D-42F9-A8D0-69C1DC53C763}" type="pres">
      <dgm:prSet presAssocID="{F56FAFC4-730B-4407-A829-0033F612AF97}" presName="iconBgRect" presStyleLbl="bgShp" presStyleIdx="0" presStyleCnt="2"/>
      <dgm:spPr/>
    </dgm:pt>
    <dgm:pt modelId="{5A9A1D78-5F4B-48C3-B068-E14F202E41D5}" type="pres">
      <dgm:prSet presAssocID="{F56FAFC4-730B-4407-A829-0033F612AF9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all center"/>
        </a:ext>
      </dgm:extLst>
    </dgm:pt>
    <dgm:pt modelId="{E48FB377-C9BA-4D2F-ADC1-3745930096AD}" type="pres">
      <dgm:prSet presAssocID="{F56FAFC4-730B-4407-A829-0033F612AF97}" presName="spaceRect" presStyleCnt="0"/>
      <dgm:spPr/>
    </dgm:pt>
    <dgm:pt modelId="{CDC790EC-E337-4D78-B2D4-B2C2CAB7CC2A}" type="pres">
      <dgm:prSet presAssocID="{F56FAFC4-730B-4407-A829-0033F612AF97}" presName="textRect" presStyleLbl="revTx" presStyleIdx="0" presStyleCnt="2">
        <dgm:presLayoutVars>
          <dgm:chMax val="1"/>
          <dgm:chPref val="1"/>
        </dgm:presLayoutVars>
      </dgm:prSet>
      <dgm:spPr/>
    </dgm:pt>
    <dgm:pt modelId="{E510E768-75AB-491F-8D81-00CB773954D3}" type="pres">
      <dgm:prSet presAssocID="{64B9CDBA-731A-47B9-B874-4AF64991787C}" presName="sibTrans" presStyleCnt="0"/>
      <dgm:spPr/>
    </dgm:pt>
    <dgm:pt modelId="{37E491C2-AD84-4E10-BE0A-DD01BFB53F31}" type="pres">
      <dgm:prSet presAssocID="{195B4A4A-5F24-436F-BF2C-21EF61B0BE19}" presName="compNode" presStyleCnt="0"/>
      <dgm:spPr/>
    </dgm:pt>
    <dgm:pt modelId="{930408CF-69FE-4C05-88B6-2F4BF3739615}" type="pres">
      <dgm:prSet presAssocID="{195B4A4A-5F24-436F-BF2C-21EF61B0BE19}" presName="iconBgRect" presStyleLbl="bgShp" presStyleIdx="1" presStyleCnt="2"/>
      <dgm:spPr/>
    </dgm:pt>
    <dgm:pt modelId="{851390E3-EF49-41C2-92C0-69670C539C24}" type="pres">
      <dgm:prSet presAssocID="{195B4A4A-5F24-436F-BF2C-21EF61B0BE1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adioactief"/>
        </a:ext>
      </dgm:extLst>
    </dgm:pt>
    <dgm:pt modelId="{B3F40202-2DD7-4AD1-B58E-23D3989B964C}" type="pres">
      <dgm:prSet presAssocID="{195B4A4A-5F24-436F-BF2C-21EF61B0BE19}" presName="spaceRect" presStyleCnt="0"/>
      <dgm:spPr/>
    </dgm:pt>
    <dgm:pt modelId="{E4660AA5-03A9-4AF9-9FEB-47AE37CD8E73}" type="pres">
      <dgm:prSet presAssocID="{195B4A4A-5F24-436F-BF2C-21EF61B0BE19}" presName="textRect" presStyleLbl="revTx" presStyleIdx="1" presStyleCnt="2">
        <dgm:presLayoutVars>
          <dgm:chMax val="1"/>
          <dgm:chPref val="1"/>
        </dgm:presLayoutVars>
      </dgm:prSet>
      <dgm:spPr/>
    </dgm:pt>
  </dgm:ptLst>
  <dgm:cxnLst>
    <dgm:cxn modelId="{9ABEDC0C-67B4-4451-9186-C5F24002FF30}" srcId="{4938B3D1-8C2B-4043-97CA-ACAFBA58729F}" destId="{195B4A4A-5F24-436F-BF2C-21EF61B0BE19}" srcOrd="1" destOrd="0" parTransId="{88725C24-2E76-4B40-A781-5C6D5FD634EE}" sibTransId="{E1A75F06-61B2-4BC7-90A2-71AFA935C2A1}"/>
    <dgm:cxn modelId="{352F296A-B4B7-48D8-83B6-7F8D949CADD0}" type="presOf" srcId="{4938B3D1-8C2B-4043-97CA-ACAFBA58729F}" destId="{99594D98-111A-4DF9-84FE-F34B536A0E03}" srcOrd="0" destOrd="0" presId="urn:microsoft.com/office/officeart/2018/5/layout/IconCircleLabelList"/>
    <dgm:cxn modelId="{983BBCB2-5886-4543-8037-CAA7E25A5C94}" srcId="{4938B3D1-8C2B-4043-97CA-ACAFBA58729F}" destId="{F56FAFC4-730B-4407-A829-0033F612AF97}" srcOrd="0" destOrd="0" parTransId="{42ED57DB-11DA-427F-B07D-2F61CD893653}" sibTransId="{64B9CDBA-731A-47B9-B874-4AF64991787C}"/>
    <dgm:cxn modelId="{E22B8CB5-B48D-4268-AA26-DCBEAF0B65E5}" type="presOf" srcId="{195B4A4A-5F24-436F-BF2C-21EF61B0BE19}" destId="{E4660AA5-03A9-4AF9-9FEB-47AE37CD8E73}" srcOrd="0" destOrd="0" presId="urn:microsoft.com/office/officeart/2018/5/layout/IconCircleLabelList"/>
    <dgm:cxn modelId="{55B844DB-CF97-48BC-8BE9-EE2BDE08ABCD}" type="presOf" srcId="{F56FAFC4-730B-4407-A829-0033F612AF97}" destId="{CDC790EC-E337-4D78-B2D4-B2C2CAB7CC2A}" srcOrd="0" destOrd="0" presId="urn:microsoft.com/office/officeart/2018/5/layout/IconCircleLabelList"/>
    <dgm:cxn modelId="{CAB2D4F0-197F-40AD-931B-1362D71BCD93}" type="presParOf" srcId="{99594D98-111A-4DF9-84FE-F34B536A0E03}" destId="{1EA70E26-5DA4-4BBC-A1F3-9D027A460A73}" srcOrd="0" destOrd="0" presId="urn:microsoft.com/office/officeart/2018/5/layout/IconCircleLabelList"/>
    <dgm:cxn modelId="{C298D740-E7BF-4D39-935A-C003A9B183FD}" type="presParOf" srcId="{1EA70E26-5DA4-4BBC-A1F3-9D027A460A73}" destId="{A6B27BB1-650D-42F9-A8D0-69C1DC53C763}" srcOrd="0" destOrd="0" presId="urn:microsoft.com/office/officeart/2018/5/layout/IconCircleLabelList"/>
    <dgm:cxn modelId="{CA494EF0-CCD3-401E-9DFF-272353B210C5}" type="presParOf" srcId="{1EA70E26-5DA4-4BBC-A1F3-9D027A460A73}" destId="{5A9A1D78-5F4B-48C3-B068-E14F202E41D5}" srcOrd="1" destOrd="0" presId="urn:microsoft.com/office/officeart/2018/5/layout/IconCircleLabelList"/>
    <dgm:cxn modelId="{3938A86B-C03B-427F-ABBE-89A098CABB7D}" type="presParOf" srcId="{1EA70E26-5DA4-4BBC-A1F3-9D027A460A73}" destId="{E48FB377-C9BA-4D2F-ADC1-3745930096AD}" srcOrd="2" destOrd="0" presId="urn:microsoft.com/office/officeart/2018/5/layout/IconCircleLabelList"/>
    <dgm:cxn modelId="{4E439F9E-E94A-41AD-B618-E3525A40A856}" type="presParOf" srcId="{1EA70E26-5DA4-4BBC-A1F3-9D027A460A73}" destId="{CDC790EC-E337-4D78-B2D4-B2C2CAB7CC2A}" srcOrd="3" destOrd="0" presId="urn:microsoft.com/office/officeart/2018/5/layout/IconCircleLabelList"/>
    <dgm:cxn modelId="{130E728E-B2F2-4241-B802-CC35797C8D92}" type="presParOf" srcId="{99594D98-111A-4DF9-84FE-F34B536A0E03}" destId="{E510E768-75AB-491F-8D81-00CB773954D3}" srcOrd="1" destOrd="0" presId="urn:microsoft.com/office/officeart/2018/5/layout/IconCircleLabelList"/>
    <dgm:cxn modelId="{D9A68AA8-7284-4EF9-A7B5-E4E6BC931B61}" type="presParOf" srcId="{99594D98-111A-4DF9-84FE-F34B536A0E03}" destId="{37E491C2-AD84-4E10-BE0A-DD01BFB53F31}" srcOrd="2" destOrd="0" presId="urn:microsoft.com/office/officeart/2018/5/layout/IconCircleLabelList"/>
    <dgm:cxn modelId="{67D2B705-9634-4BF7-A6CA-43B21334478C}" type="presParOf" srcId="{37E491C2-AD84-4E10-BE0A-DD01BFB53F31}" destId="{930408CF-69FE-4C05-88B6-2F4BF3739615}" srcOrd="0" destOrd="0" presId="urn:microsoft.com/office/officeart/2018/5/layout/IconCircleLabelList"/>
    <dgm:cxn modelId="{66349316-988E-4750-877C-48C0BF655D66}" type="presParOf" srcId="{37E491C2-AD84-4E10-BE0A-DD01BFB53F31}" destId="{851390E3-EF49-41C2-92C0-69670C539C24}" srcOrd="1" destOrd="0" presId="urn:microsoft.com/office/officeart/2018/5/layout/IconCircleLabelList"/>
    <dgm:cxn modelId="{F6AA85AB-98C2-4E76-B8C1-4B9286E7343D}" type="presParOf" srcId="{37E491C2-AD84-4E10-BE0A-DD01BFB53F31}" destId="{B3F40202-2DD7-4AD1-B58E-23D3989B964C}" srcOrd="2" destOrd="0" presId="urn:microsoft.com/office/officeart/2018/5/layout/IconCircleLabelList"/>
    <dgm:cxn modelId="{F4169C9C-B342-4A17-A023-17CC882E985F}" type="presParOf" srcId="{37E491C2-AD84-4E10-BE0A-DD01BFB53F31}" destId="{E4660AA5-03A9-4AF9-9FEB-47AE37CD8E7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8B2709-D2B3-4A9B-9909-0281828537B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7B4E667-E09D-47BE-9070-DA17AB3DD724}">
      <dgm:prSet/>
      <dgm:spPr/>
      <dgm:t>
        <a:bodyPr/>
        <a:lstStyle/>
        <a:p>
          <a:r>
            <a:rPr lang="nl-NL"/>
            <a:t>Vooral bij elleboog en knie,</a:t>
          </a:r>
          <a:endParaRPr lang="en-US"/>
        </a:p>
      </dgm:t>
    </dgm:pt>
    <dgm:pt modelId="{0CB729A4-9220-490B-857F-01E2506F5394}" type="parTrans" cxnId="{6F2954B5-2B2B-4201-9CB5-9CD8B9EB3909}">
      <dgm:prSet/>
      <dgm:spPr/>
      <dgm:t>
        <a:bodyPr/>
        <a:lstStyle/>
        <a:p>
          <a:endParaRPr lang="en-US"/>
        </a:p>
      </dgm:t>
    </dgm:pt>
    <dgm:pt modelId="{67F1363A-00C2-48AF-AD26-9C3EA9AF1CD2}" type="sibTrans" cxnId="{6F2954B5-2B2B-4201-9CB5-9CD8B9EB3909}">
      <dgm:prSet/>
      <dgm:spPr/>
      <dgm:t>
        <a:bodyPr/>
        <a:lstStyle/>
        <a:p>
          <a:endParaRPr lang="en-US"/>
        </a:p>
      </dgm:t>
    </dgm:pt>
    <dgm:pt modelId="{0E98F2C3-871C-45A4-86CF-718AD770E7C7}">
      <dgm:prSet/>
      <dgm:spPr/>
      <dgm:t>
        <a:bodyPr/>
        <a:lstStyle/>
        <a:p>
          <a:r>
            <a:rPr lang="nl-NL"/>
            <a:t>Maar ook bij heup, schouder en de hiel (achilluspees)</a:t>
          </a:r>
          <a:endParaRPr lang="en-US"/>
        </a:p>
      </dgm:t>
    </dgm:pt>
    <dgm:pt modelId="{82D853B3-4A2D-45D7-A8FC-26D11BA126D7}" type="parTrans" cxnId="{D756FF7E-B492-402E-9B17-F219BE3974EB}">
      <dgm:prSet/>
      <dgm:spPr/>
      <dgm:t>
        <a:bodyPr/>
        <a:lstStyle/>
        <a:p>
          <a:endParaRPr lang="en-US"/>
        </a:p>
      </dgm:t>
    </dgm:pt>
    <dgm:pt modelId="{5570EEEB-A243-455E-A471-22495BF97B53}" type="sibTrans" cxnId="{D756FF7E-B492-402E-9B17-F219BE3974EB}">
      <dgm:prSet/>
      <dgm:spPr/>
      <dgm:t>
        <a:bodyPr/>
        <a:lstStyle/>
        <a:p>
          <a:endParaRPr lang="en-US"/>
        </a:p>
      </dgm:t>
    </dgm:pt>
    <dgm:pt modelId="{B23ECFEC-8FC8-4E23-91F8-82C6E7DF75B7}">
      <dgm:prSet/>
      <dgm:spPr/>
      <dgm:t>
        <a:bodyPr/>
        <a:lstStyle/>
        <a:p>
          <a:r>
            <a:rPr lang="nl-NL"/>
            <a:t>Een bursa is een met slijm gevuld zakje onder een pees</a:t>
          </a:r>
          <a:endParaRPr lang="en-US"/>
        </a:p>
      </dgm:t>
    </dgm:pt>
    <dgm:pt modelId="{E65FC990-3E3E-4178-AB97-13E4CFF6B0C6}" type="parTrans" cxnId="{5C516DD0-C113-4E67-BEC1-888B88B0BFC9}">
      <dgm:prSet/>
      <dgm:spPr/>
      <dgm:t>
        <a:bodyPr/>
        <a:lstStyle/>
        <a:p>
          <a:endParaRPr lang="en-US"/>
        </a:p>
      </dgm:t>
    </dgm:pt>
    <dgm:pt modelId="{952DCDF6-A632-4E59-A60F-D40A43570D1E}" type="sibTrans" cxnId="{5C516DD0-C113-4E67-BEC1-888B88B0BFC9}">
      <dgm:prSet/>
      <dgm:spPr/>
      <dgm:t>
        <a:bodyPr/>
        <a:lstStyle/>
        <a:p>
          <a:endParaRPr lang="en-US"/>
        </a:p>
      </dgm:t>
    </dgm:pt>
    <dgm:pt modelId="{7111D5F0-A39C-4764-9BDD-D5011B576740}" type="pres">
      <dgm:prSet presAssocID="{158B2709-D2B3-4A9B-9909-0281828537B7}" presName="linear" presStyleCnt="0">
        <dgm:presLayoutVars>
          <dgm:animLvl val="lvl"/>
          <dgm:resizeHandles val="exact"/>
        </dgm:presLayoutVars>
      </dgm:prSet>
      <dgm:spPr/>
    </dgm:pt>
    <dgm:pt modelId="{C4BB427A-663B-4073-95A1-C4B15A4A505B}" type="pres">
      <dgm:prSet presAssocID="{47B4E667-E09D-47BE-9070-DA17AB3DD724}" presName="parentText" presStyleLbl="node1" presStyleIdx="0" presStyleCnt="3">
        <dgm:presLayoutVars>
          <dgm:chMax val="0"/>
          <dgm:bulletEnabled val="1"/>
        </dgm:presLayoutVars>
      </dgm:prSet>
      <dgm:spPr/>
    </dgm:pt>
    <dgm:pt modelId="{CF8E480B-E7E1-464E-A652-F3CE127C257A}" type="pres">
      <dgm:prSet presAssocID="{67F1363A-00C2-48AF-AD26-9C3EA9AF1CD2}" presName="spacer" presStyleCnt="0"/>
      <dgm:spPr/>
    </dgm:pt>
    <dgm:pt modelId="{769D7756-9622-43DE-922B-131B7BD8BC55}" type="pres">
      <dgm:prSet presAssocID="{0E98F2C3-871C-45A4-86CF-718AD770E7C7}" presName="parentText" presStyleLbl="node1" presStyleIdx="1" presStyleCnt="3">
        <dgm:presLayoutVars>
          <dgm:chMax val="0"/>
          <dgm:bulletEnabled val="1"/>
        </dgm:presLayoutVars>
      </dgm:prSet>
      <dgm:spPr/>
    </dgm:pt>
    <dgm:pt modelId="{71D351C2-BA8A-463D-8200-7E3DD83EDF46}" type="pres">
      <dgm:prSet presAssocID="{5570EEEB-A243-455E-A471-22495BF97B53}" presName="spacer" presStyleCnt="0"/>
      <dgm:spPr/>
    </dgm:pt>
    <dgm:pt modelId="{889D1C8C-01E1-441E-8058-DFEA65ED2C68}" type="pres">
      <dgm:prSet presAssocID="{B23ECFEC-8FC8-4E23-91F8-82C6E7DF75B7}" presName="parentText" presStyleLbl="node1" presStyleIdx="2" presStyleCnt="3">
        <dgm:presLayoutVars>
          <dgm:chMax val="0"/>
          <dgm:bulletEnabled val="1"/>
        </dgm:presLayoutVars>
      </dgm:prSet>
      <dgm:spPr/>
    </dgm:pt>
  </dgm:ptLst>
  <dgm:cxnLst>
    <dgm:cxn modelId="{B20C8921-3DB2-4307-A768-21BF28311F8F}" type="presOf" srcId="{158B2709-D2B3-4A9B-9909-0281828537B7}" destId="{7111D5F0-A39C-4764-9BDD-D5011B576740}" srcOrd="0" destOrd="0" presId="urn:microsoft.com/office/officeart/2005/8/layout/vList2"/>
    <dgm:cxn modelId="{DD8FB623-B2F1-4234-BDDA-4A56ABC8F993}" type="presOf" srcId="{B23ECFEC-8FC8-4E23-91F8-82C6E7DF75B7}" destId="{889D1C8C-01E1-441E-8058-DFEA65ED2C68}" srcOrd="0" destOrd="0" presId="urn:microsoft.com/office/officeart/2005/8/layout/vList2"/>
    <dgm:cxn modelId="{D756FF7E-B492-402E-9B17-F219BE3974EB}" srcId="{158B2709-D2B3-4A9B-9909-0281828537B7}" destId="{0E98F2C3-871C-45A4-86CF-718AD770E7C7}" srcOrd="1" destOrd="0" parTransId="{82D853B3-4A2D-45D7-A8FC-26D11BA126D7}" sibTransId="{5570EEEB-A243-455E-A471-22495BF97B53}"/>
    <dgm:cxn modelId="{4CF73EA4-E167-4018-955F-DFFCFAF30202}" type="presOf" srcId="{47B4E667-E09D-47BE-9070-DA17AB3DD724}" destId="{C4BB427A-663B-4073-95A1-C4B15A4A505B}" srcOrd="0" destOrd="0" presId="urn:microsoft.com/office/officeart/2005/8/layout/vList2"/>
    <dgm:cxn modelId="{6F2954B5-2B2B-4201-9CB5-9CD8B9EB3909}" srcId="{158B2709-D2B3-4A9B-9909-0281828537B7}" destId="{47B4E667-E09D-47BE-9070-DA17AB3DD724}" srcOrd="0" destOrd="0" parTransId="{0CB729A4-9220-490B-857F-01E2506F5394}" sibTransId="{67F1363A-00C2-48AF-AD26-9C3EA9AF1CD2}"/>
    <dgm:cxn modelId="{5C516DD0-C113-4E67-BEC1-888B88B0BFC9}" srcId="{158B2709-D2B3-4A9B-9909-0281828537B7}" destId="{B23ECFEC-8FC8-4E23-91F8-82C6E7DF75B7}" srcOrd="2" destOrd="0" parTransId="{E65FC990-3E3E-4178-AB97-13E4CFF6B0C6}" sibTransId="{952DCDF6-A632-4E59-A60F-D40A43570D1E}"/>
    <dgm:cxn modelId="{0815C8D3-9341-4519-886C-AE2F166F9D64}" type="presOf" srcId="{0E98F2C3-871C-45A4-86CF-718AD770E7C7}" destId="{769D7756-9622-43DE-922B-131B7BD8BC55}" srcOrd="0" destOrd="0" presId="urn:microsoft.com/office/officeart/2005/8/layout/vList2"/>
    <dgm:cxn modelId="{4D5A72FF-2B00-47DE-9216-49D22A32C2DD}" type="presParOf" srcId="{7111D5F0-A39C-4764-9BDD-D5011B576740}" destId="{C4BB427A-663B-4073-95A1-C4B15A4A505B}" srcOrd="0" destOrd="0" presId="urn:microsoft.com/office/officeart/2005/8/layout/vList2"/>
    <dgm:cxn modelId="{154D4B22-8DC8-4939-991E-E5938A0F9A7A}" type="presParOf" srcId="{7111D5F0-A39C-4764-9BDD-D5011B576740}" destId="{CF8E480B-E7E1-464E-A652-F3CE127C257A}" srcOrd="1" destOrd="0" presId="urn:microsoft.com/office/officeart/2005/8/layout/vList2"/>
    <dgm:cxn modelId="{8477CAFD-F289-4D50-95DB-CF676A041693}" type="presParOf" srcId="{7111D5F0-A39C-4764-9BDD-D5011B576740}" destId="{769D7756-9622-43DE-922B-131B7BD8BC55}" srcOrd="2" destOrd="0" presId="urn:microsoft.com/office/officeart/2005/8/layout/vList2"/>
    <dgm:cxn modelId="{EB840A12-D3B8-468F-B79C-052EBCF304F6}" type="presParOf" srcId="{7111D5F0-A39C-4764-9BDD-D5011B576740}" destId="{71D351C2-BA8A-463D-8200-7E3DD83EDF46}" srcOrd="3" destOrd="0" presId="urn:microsoft.com/office/officeart/2005/8/layout/vList2"/>
    <dgm:cxn modelId="{68EAD92A-1CED-4F14-B527-1E8BFEA6C616}" type="presParOf" srcId="{7111D5F0-A39C-4764-9BDD-D5011B576740}" destId="{889D1C8C-01E1-441E-8058-DFEA65ED2C6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3CDD001-DADB-4EE9-9BE6-D9FB108FEA9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F9ADE3D6-3793-4C44-A7B2-E07DBFF00C4B}">
      <dgm:prSet/>
      <dgm:spPr/>
      <dgm:t>
        <a:bodyPr/>
        <a:lstStyle/>
        <a:p>
          <a:pPr>
            <a:lnSpc>
              <a:spcPct val="100000"/>
            </a:lnSpc>
          </a:pPr>
          <a:r>
            <a:rPr lang="nl-NL"/>
            <a:t>Klachten</a:t>
          </a:r>
          <a:endParaRPr lang="en-US"/>
        </a:p>
      </dgm:t>
    </dgm:pt>
    <dgm:pt modelId="{20C8CDCE-6A30-44D3-A320-0CBC977E9FE5}" type="parTrans" cxnId="{4D0BDA08-27C3-4A9B-BAD7-0D5BF4466FBE}">
      <dgm:prSet/>
      <dgm:spPr/>
      <dgm:t>
        <a:bodyPr/>
        <a:lstStyle/>
        <a:p>
          <a:endParaRPr lang="en-US"/>
        </a:p>
      </dgm:t>
    </dgm:pt>
    <dgm:pt modelId="{AFFE2353-4409-494D-90F6-F116F87B5F57}" type="sibTrans" cxnId="{4D0BDA08-27C3-4A9B-BAD7-0D5BF4466FBE}">
      <dgm:prSet/>
      <dgm:spPr/>
      <dgm:t>
        <a:bodyPr/>
        <a:lstStyle/>
        <a:p>
          <a:endParaRPr lang="en-US"/>
        </a:p>
      </dgm:t>
    </dgm:pt>
    <dgm:pt modelId="{20E85181-F7E9-4DC2-865B-3DF0FA24C591}">
      <dgm:prSet/>
      <dgm:spPr/>
      <dgm:t>
        <a:bodyPr/>
        <a:lstStyle/>
        <a:p>
          <a:pPr>
            <a:lnSpc>
              <a:spcPct val="100000"/>
            </a:lnSpc>
          </a:pPr>
          <a:r>
            <a:rPr lang="nl-NL"/>
            <a:t>Oorzaak</a:t>
          </a:r>
          <a:endParaRPr lang="en-US"/>
        </a:p>
      </dgm:t>
    </dgm:pt>
    <dgm:pt modelId="{8FF085F2-8311-4C7F-805D-D6508999A90E}" type="parTrans" cxnId="{E3E254C1-85C7-4E61-B1CB-EAB4948FBA2B}">
      <dgm:prSet/>
      <dgm:spPr/>
      <dgm:t>
        <a:bodyPr/>
        <a:lstStyle/>
        <a:p>
          <a:endParaRPr lang="en-US"/>
        </a:p>
      </dgm:t>
    </dgm:pt>
    <dgm:pt modelId="{9ED59ADF-FCD2-4422-A0F0-C4C0D8872730}" type="sibTrans" cxnId="{E3E254C1-85C7-4E61-B1CB-EAB4948FBA2B}">
      <dgm:prSet/>
      <dgm:spPr/>
      <dgm:t>
        <a:bodyPr/>
        <a:lstStyle/>
        <a:p>
          <a:endParaRPr lang="en-US"/>
        </a:p>
      </dgm:t>
    </dgm:pt>
    <dgm:pt modelId="{3F647483-8615-46AC-8B76-211060851593}" type="pres">
      <dgm:prSet presAssocID="{83CDD001-DADB-4EE9-9BE6-D9FB108FEA9B}" presName="root" presStyleCnt="0">
        <dgm:presLayoutVars>
          <dgm:dir/>
          <dgm:resizeHandles val="exact"/>
        </dgm:presLayoutVars>
      </dgm:prSet>
      <dgm:spPr/>
    </dgm:pt>
    <dgm:pt modelId="{CA9063CE-05AD-4D3B-BE94-566C81BD6ABB}" type="pres">
      <dgm:prSet presAssocID="{F9ADE3D6-3793-4C44-A7B2-E07DBFF00C4B}" presName="compNode" presStyleCnt="0"/>
      <dgm:spPr/>
    </dgm:pt>
    <dgm:pt modelId="{F86308AF-E3C8-4D5F-B842-33F4F0FC8ABE}" type="pres">
      <dgm:prSet presAssocID="{F9ADE3D6-3793-4C44-A7B2-E07DBFF00C4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all center"/>
        </a:ext>
      </dgm:extLst>
    </dgm:pt>
    <dgm:pt modelId="{320CDEAB-140E-44C0-802C-A9902101B700}" type="pres">
      <dgm:prSet presAssocID="{F9ADE3D6-3793-4C44-A7B2-E07DBFF00C4B}" presName="spaceRect" presStyleCnt="0"/>
      <dgm:spPr/>
    </dgm:pt>
    <dgm:pt modelId="{84ECA872-279E-4BE4-85E5-512F8A4C882C}" type="pres">
      <dgm:prSet presAssocID="{F9ADE3D6-3793-4C44-A7B2-E07DBFF00C4B}" presName="textRect" presStyleLbl="revTx" presStyleIdx="0" presStyleCnt="2">
        <dgm:presLayoutVars>
          <dgm:chMax val="1"/>
          <dgm:chPref val="1"/>
        </dgm:presLayoutVars>
      </dgm:prSet>
      <dgm:spPr/>
    </dgm:pt>
    <dgm:pt modelId="{29DDADD0-E3B0-43A7-9F0D-CCC15BBB40E1}" type="pres">
      <dgm:prSet presAssocID="{AFFE2353-4409-494D-90F6-F116F87B5F57}" presName="sibTrans" presStyleCnt="0"/>
      <dgm:spPr/>
    </dgm:pt>
    <dgm:pt modelId="{392B276D-88FA-4980-80E6-65B4AF6F8FDE}" type="pres">
      <dgm:prSet presAssocID="{20E85181-F7E9-4DC2-865B-3DF0FA24C591}" presName="compNode" presStyleCnt="0"/>
      <dgm:spPr/>
    </dgm:pt>
    <dgm:pt modelId="{FF0F5D31-6853-4A68-BF73-7E9B0F096A20}" type="pres">
      <dgm:prSet presAssocID="{20E85181-F7E9-4DC2-865B-3DF0FA24C59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adioactief"/>
        </a:ext>
      </dgm:extLst>
    </dgm:pt>
    <dgm:pt modelId="{20F97BAA-E67F-4D72-8F35-E8D1AE110FBA}" type="pres">
      <dgm:prSet presAssocID="{20E85181-F7E9-4DC2-865B-3DF0FA24C591}" presName="spaceRect" presStyleCnt="0"/>
      <dgm:spPr/>
    </dgm:pt>
    <dgm:pt modelId="{D44A6D6A-3DAE-47A3-924E-0F4FCF3F6E1F}" type="pres">
      <dgm:prSet presAssocID="{20E85181-F7E9-4DC2-865B-3DF0FA24C591}" presName="textRect" presStyleLbl="revTx" presStyleIdx="1" presStyleCnt="2">
        <dgm:presLayoutVars>
          <dgm:chMax val="1"/>
          <dgm:chPref val="1"/>
        </dgm:presLayoutVars>
      </dgm:prSet>
      <dgm:spPr/>
    </dgm:pt>
  </dgm:ptLst>
  <dgm:cxnLst>
    <dgm:cxn modelId="{4D0BDA08-27C3-4A9B-BAD7-0D5BF4466FBE}" srcId="{83CDD001-DADB-4EE9-9BE6-D9FB108FEA9B}" destId="{F9ADE3D6-3793-4C44-A7B2-E07DBFF00C4B}" srcOrd="0" destOrd="0" parTransId="{20C8CDCE-6A30-44D3-A320-0CBC977E9FE5}" sibTransId="{AFFE2353-4409-494D-90F6-F116F87B5F57}"/>
    <dgm:cxn modelId="{7305A525-B69A-4A9A-8295-4CE083ADABF5}" type="presOf" srcId="{83CDD001-DADB-4EE9-9BE6-D9FB108FEA9B}" destId="{3F647483-8615-46AC-8B76-211060851593}" srcOrd="0" destOrd="0" presId="urn:microsoft.com/office/officeart/2018/2/layout/IconLabelList"/>
    <dgm:cxn modelId="{9B0610BF-DD56-4607-96B0-92982ABD0F4B}" type="presOf" srcId="{F9ADE3D6-3793-4C44-A7B2-E07DBFF00C4B}" destId="{84ECA872-279E-4BE4-85E5-512F8A4C882C}" srcOrd="0" destOrd="0" presId="urn:microsoft.com/office/officeart/2018/2/layout/IconLabelList"/>
    <dgm:cxn modelId="{E3E254C1-85C7-4E61-B1CB-EAB4948FBA2B}" srcId="{83CDD001-DADB-4EE9-9BE6-D9FB108FEA9B}" destId="{20E85181-F7E9-4DC2-865B-3DF0FA24C591}" srcOrd="1" destOrd="0" parTransId="{8FF085F2-8311-4C7F-805D-D6508999A90E}" sibTransId="{9ED59ADF-FCD2-4422-A0F0-C4C0D8872730}"/>
    <dgm:cxn modelId="{18931BE9-B1D9-467E-B346-55EFFC7ED393}" type="presOf" srcId="{20E85181-F7E9-4DC2-865B-3DF0FA24C591}" destId="{D44A6D6A-3DAE-47A3-924E-0F4FCF3F6E1F}" srcOrd="0" destOrd="0" presId="urn:microsoft.com/office/officeart/2018/2/layout/IconLabelList"/>
    <dgm:cxn modelId="{6A46B806-8BE1-42EC-A936-25F2102C3687}" type="presParOf" srcId="{3F647483-8615-46AC-8B76-211060851593}" destId="{CA9063CE-05AD-4D3B-BE94-566C81BD6ABB}" srcOrd="0" destOrd="0" presId="urn:microsoft.com/office/officeart/2018/2/layout/IconLabelList"/>
    <dgm:cxn modelId="{933C4158-874B-42CD-8341-6421EFAD177B}" type="presParOf" srcId="{CA9063CE-05AD-4D3B-BE94-566C81BD6ABB}" destId="{F86308AF-E3C8-4D5F-B842-33F4F0FC8ABE}" srcOrd="0" destOrd="0" presId="urn:microsoft.com/office/officeart/2018/2/layout/IconLabelList"/>
    <dgm:cxn modelId="{F5B7F0CC-8E4D-41B2-A220-D4A1832719A2}" type="presParOf" srcId="{CA9063CE-05AD-4D3B-BE94-566C81BD6ABB}" destId="{320CDEAB-140E-44C0-802C-A9902101B700}" srcOrd="1" destOrd="0" presId="urn:microsoft.com/office/officeart/2018/2/layout/IconLabelList"/>
    <dgm:cxn modelId="{3F8C1AB1-E0D7-4A35-BEF3-5419D42E676B}" type="presParOf" srcId="{CA9063CE-05AD-4D3B-BE94-566C81BD6ABB}" destId="{84ECA872-279E-4BE4-85E5-512F8A4C882C}" srcOrd="2" destOrd="0" presId="urn:microsoft.com/office/officeart/2018/2/layout/IconLabelList"/>
    <dgm:cxn modelId="{A82F2716-736A-4475-838E-B7AE73FB8B12}" type="presParOf" srcId="{3F647483-8615-46AC-8B76-211060851593}" destId="{29DDADD0-E3B0-43A7-9F0D-CCC15BBB40E1}" srcOrd="1" destOrd="0" presId="urn:microsoft.com/office/officeart/2018/2/layout/IconLabelList"/>
    <dgm:cxn modelId="{6CDD603D-8531-4DB5-B8F6-68B880059E38}" type="presParOf" srcId="{3F647483-8615-46AC-8B76-211060851593}" destId="{392B276D-88FA-4980-80E6-65B4AF6F8FDE}" srcOrd="2" destOrd="0" presId="urn:microsoft.com/office/officeart/2018/2/layout/IconLabelList"/>
    <dgm:cxn modelId="{E1B6A8F0-140E-45D7-99E8-1F6FF297E72F}" type="presParOf" srcId="{392B276D-88FA-4980-80E6-65B4AF6F8FDE}" destId="{FF0F5D31-6853-4A68-BF73-7E9B0F096A20}" srcOrd="0" destOrd="0" presId="urn:microsoft.com/office/officeart/2018/2/layout/IconLabelList"/>
    <dgm:cxn modelId="{E44E414C-1EDA-448D-BCF8-54D87DF77A8A}" type="presParOf" srcId="{392B276D-88FA-4980-80E6-65B4AF6F8FDE}" destId="{20F97BAA-E67F-4D72-8F35-E8D1AE110FBA}" srcOrd="1" destOrd="0" presId="urn:microsoft.com/office/officeart/2018/2/layout/IconLabelList"/>
    <dgm:cxn modelId="{16313AFC-1B16-417B-B99A-6A6FA3051C7E}" type="presParOf" srcId="{392B276D-88FA-4980-80E6-65B4AF6F8FDE}" destId="{D44A6D6A-3DAE-47A3-924E-0F4FCF3F6E1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B8FCE-0894-4928-8193-620D08F3E753}">
      <dsp:nvSpPr>
        <dsp:cNvPr id="0" name=""/>
        <dsp:cNvSpPr/>
      </dsp:nvSpPr>
      <dsp:spPr>
        <a:xfrm>
          <a:off x="0" y="652521"/>
          <a:ext cx="3733800" cy="695565"/>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nl-NL" sz="2900" kern="1200"/>
            <a:t>Muisarm</a:t>
          </a:r>
          <a:endParaRPr lang="en-US" sz="2900" kern="1200"/>
        </a:p>
      </dsp:txBody>
      <dsp:txXfrm>
        <a:off x="33955" y="686476"/>
        <a:ext cx="3665890" cy="627655"/>
      </dsp:txXfrm>
    </dsp:sp>
    <dsp:sp modelId="{E8CF314E-D376-4050-8F56-0C483C379ADA}">
      <dsp:nvSpPr>
        <dsp:cNvPr id="0" name=""/>
        <dsp:cNvSpPr/>
      </dsp:nvSpPr>
      <dsp:spPr>
        <a:xfrm>
          <a:off x="0" y="1431606"/>
          <a:ext cx="3733800" cy="695565"/>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nl-NL" sz="2900" kern="1200"/>
            <a:t>Tenniselleboog/ -arm</a:t>
          </a:r>
          <a:endParaRPr lang="en-US" sz="2900" kern="1200"/>
        </a:p>
      </dsp:txBody>
      <dsp:txXfrm>
        <a:off x="33955" y="1465561"/>
        <a:ext cx="3665890" cy="627655"/>
      </dsp:txXfrm>
    </dsp:sp>
    <dsp:sp modelId="{FED4CEC2-FC37-4066-B0A6-7F5176F09DFD}">
      <dsp:nvSpPr>
        <dsp:cNvPr id="0" name=""/>
        <dsp:cNvSpPr/>
      </dsp:nvSpPr>
      <dsp:spPr>
        <a:xfrm>
          <a:off x="0" y="2210691"/>
          <a:ext cx="3733800" cy="695565"/>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nl-NL" sz="2900" kern="1200"/>
            <a:t>Peesschedeontsteking</a:t>
          </a:r>
          <a:endParaRPr lang="en-US" sz="2900" kern="1200"/>
        </a:p>
      </dsp:txBody>
      <dsp:txXfrm>
        <a:off x="33955" y="2244646"/>
        <a:ext cx="3665890" cy="627655"/>
      </dsp:txXfrm>
    </dsp:sp>
    <dsp:sp modelId="{FA255082-8FDE-40C6-BC40-D72AECF84717}">
      <dsp:nvSpPr>
        <dsp:cNvPr id="0" name=""/>
        <dsp:cNvSpPr/>
      </dsp:nvSpPr>
      <dsp:spPr>
        <a:xfrm>
          <a:off x="0" y="2989776"/>
          <a:ext cx="3733800" cy="695565"/>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nl-NL" sz="2900" kern="1200"/>
            <a:t>Baker-cyste</a:t>
          </a:r>
          <a:endParaRPr lang="en-US" sz="2900" kern="1200"/>
        </a:p>
      </dsp:txBody>
      <dsp:txXfrm>
        <a:off x="33955" y="3023731"/>
        <a:ext cx="3665890" cy="627655"/>
      </dsp:txXfrm>
    </dsp:sp>
    <dsp:sp modelId="{530FAFBE-8BC1-423A-9122-B72D1B122181}">
      <dsp:nvSpPr>
        <dsp:cNvPr id="0" name=""/>
        <dsp:cNvSpPr/>
      </dsp:nvSpPr>
      <dsp:spPr>
        <a:xfrm>
          <a:off x="0" y="3768861"/>
          <a:ext cx="3733800" cy="695565"/>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nl-NL" sz="2900" kern="1200"/>
            <a:t>Slijmbeursontsteking</a:t>
          </a:r>
          <a:endParaRPr lang="en-US" sz="2900" kern="1200"/>
        </a:p>
      </dsp:txBody>
      <dsp:txXfrm>
        <a:off x="33955" y="3802816"/>
        <a:ext cx="3665890" cy="627655"/>
      </dsp:txXfrm>
    </dsp:sp>
    <dsp:sp modelId="{58234943-88DC-4338-A1FB-55CA72BCA0AE}">
      <dsp:nvSpPr>
        <dsp:cNvPr id="0" name=""/>
        <dsp:cNvSpPr/>
      </dsp:nvSpPr>
      <dsp:spPr>
        <a:xfrm>
          <a:off x="0" y="4547946"/>
          <a:ext cx="3733800" cy="695565"/>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nl-NL" sz="2900" kern="1200"/>
            <a:t>Fibromyalgie</a:t>
          </a:r>
          <a:endParaRPr lang="en-US" sz="2900" kern="1200"/>
        </a:p>
      </dsp:txBody>
      <dsp:txXfrm>
        <a:off x="33955" y="4581901"/>
        <a:ext cx="3665890" cy="62765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A2279-7E6D-43BF-ACAD-C8E319EF2754}">
      <dsp:nvSpPr>
        <dsp:cNvPr id="0" name=""/>
        <dsp:cNvSpPr/>
      </dsp:nvSpPr>
      <dsp:spPr>
        <a:xfrm>
          <a:off x="0" y="881407"/>
          <a:ext cx="5796200" cy="503685"/>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kern="1200"/>
            <a:t>Cyste in het kapsel van een gewricht of in een pees</a:t>
          </a:r>
          <a:endParaRPr lang="en-US" sz="2100" kern="1200"/>
        </a:p>
      </dsp:txBody>
      <dsp:txXfrm>
        <a:off x="24588" y="905995"/>
        <a:ext cx="5747024" cy="454509"/>
      </dsp:txXfrm>
    </dsp:sp>
    <dsp:sp modelId="{871944DE-5C16-40DC-8EAD-8F63831C2AAB}">
      <dsp:nvSpPr>
        <dsp:cNvPr id="0" name=""/>
        <dsp:cNvSpPr/>
      </dsp:nvSpPr>
      <dsp:spPr>
        <a:xfrm>
          <a:off x="0" y="1445572"/>
          <a:ext cx="5796200" cy="503685"/>
        </a:xfrm>
        <a:prstGeom prst="roundRect">
          <a:avLst/>
        </a:prstGeom>
        <a:solidFill>
          <a:schemeClr val="accent5">
            <a:hueOff val="2235664"/>
            <a:satOff val="-1927"/>
            <a:lumOff val="254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kern="1200"/>
            <a:t>Cyste is gevuld met slijmerig vocht</a:t>
          </a:r>
          <a:endParaRPr lang="en-US" sz="2100" kern="1200"/>
        </a:p>
      </dsp:txBody>
      <dsp:txXfrm>
        <a:off x="24588" y="1470160"/>
        <a:ext cx="5747024" cy="454509"/>
      </dsp:txXfrm>
    </dsp:sp>
    <dsp:sp modelId="{55615009-33E9-4078-8288-9A45790CCDE4}">
      <dsp:nvSpPr>
        <dsp:cNvPr id="0" name=""/>
        <dsp:cNvSpPr/>
      </dsp:nvSpPr>
      <dsp:spPr>
        <a:xfrm>
          <a:off x="0" y="2009737"/>
          <a:ext cx="5796200" cy="503685"/>
        </a:xfrm>
        <a:prstGeom prst="roundRect">
          <a:avLst/>
        </a:prstGeom>
        <a:solidFill>
          <a:schemeClr val="accent5">
            <a:hueOff val="4471328"/>
            <a:satOff val="-3854"/>
            <a:lumOff val="509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kern="1200"/>
            <a:t>Verdwijnt meestal vanzelf</a:t>
          </a:r>
          <a:endParaRPr lang="en-US" sz="2100" kern="1200"/>
        </a:p>
      </dsp:txBody>
      <dsp:txXfrm>
        <a:off x="24588" y="2034325"/>
        <a:ext cx="5747024" cy="454509"/>
      </dsp:txXfrm>
    </dsp:sp>
    <dsp:sp modelId="{46200D29-538D-4C93-88B8-C682D3217B08}">
      <dsp:nvSpPr>
        <dsp:cNvPr id="0" name=""/>
        <dsp:cNvSpPr/>
      </dsp:nvSpPr>
      <dsp:spPr>
        <a:xfrm>
          <a:off x="0" y="2573902"/>
          <a:ext cx="5796200" cy="503685"/>
        </a:xfrm>
        <a:prstGeom prst="roundRect">
          <a:avLst/>
        </a:prstGeom>
        <a:solidFill>
          <a:schemeClr val="accent5">
            <a:hueOff val="6706992"/>
            <a:satOff val="-5780"/>
            <a:lumOff val="764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kern="1200"/>
            <a:t>Soms d.m.v. een punctie vocht verwijderen</a:t>
          </a:r>
          <a:endParaRPr lang="en-US" sz="2100" kern="1200"/>
        </a:p>
      </dsp:txBody>
      <dsp:txXfrm>
        <a:off x="24588" y="2598490"/>
        <a:ext cx="5747024" cy="454509"/>
      </dsp:txXfrm>
    </dsp:sp>
    <dsp:sp modelId="{724636BD-71EE-4AED-822C-663629A49FD3}">
      <dsp:nvSpPr>
        <dsp:cNvPr id="0" name=""/>
        <dsp:cNvSpPr/>
      </dsp:nvSpPr>
      <dsp:spPr>
        <a:xfrm>
          <a:off x="0" y="3138066"/>
          <a:ext cx="5796200" cy="503685"/>
        </a:xfrm>
        <a:prstGeom prst="roundRect">
          <a:avLst/>
        </a:prstGeom>
        <a:solidFill>
          <a:schemeClr val="accent5">
            <a:hueOff val="8942655"/>
            <a:satOff val="-7707"/>
            <a:lumOff val="1019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kern="1200"/>
            <a:t>Of inspuiten corticosteroïden</a:t>
          </a:r>
          <a:endParaRPr lang="en-US" sz="2100" kern="1200"/>
        </a:p>
      </dsp:txBody>
      <dsp:txXfrm>
        <a:off x="24588" y="3162654"/>
        <a:ext cx="5747024" cy="454509"/>
      </dsp:txXfrm>
    </dsp:sp>
    <dsp:sp modelId="{A2935FB7-1765-4269-9BF1-696F5F1AFEF9}">
      <dsp:nvSpPr>
        <dsp:cNvPr id="0" name=""/>
        <dsp:cNvSpPr/>
      </dsp:nvSpPr>
      <dsp:spPr>
        <a:xfrm>
          <a:off x="0" y="3702232"/>
          <a:ext cx="5796200" cy="503685"/>
        </a:xfrm>
        <a:prstGeom prst="roundRect">
          <a:avLst/>
        </a:prstGeom>
        <a:solidFill>
          <a:schemeClr val="accent5">
            <a:hueOff val="11178319"/>
            <a:satOff val="-9634"/>
            <a:lumOff val="1274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kern="1200"/>
            <a:t>Afwijking komt soms weer terug na  behandeling  </a:t>
          </a:r>
          <a:endParaRPr lang="en-US" sz="2100" kern="1200"/>
        </a:p>
      </dsp:txBody>
      <dsp:txXfrm>
        <a:off x="24588" y="3726820"/>
        <a:ext cx="5747024" cy="45450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891EB-913A-44B2-880B-34E0294A4DA8}">
      <dsp:nvSpPr>
        <dsp:cNvPr id="0" name=""/>
        <dsp:cNvSpPr/>
      </dsp:nvSpPr>
      <dsp:spPr>
        <a:xfrm>
          <a:off x="2227229" y="632856"/>
          <a:ext cx="480718" cy="91440"/>
        </a:xfrm>
        <a:custGeom>
          <a:avLst/>
          <a:gdLst/>
          <a:ahLst/>
          <a:cxnLst/>
          <a:rect l="0" t="0" r="0" b="0"/>
          <a:pathLst>
            <a:path>
              <a:moveTo>
                <a:pt x="0" y="45720"/>
              </a:moveTo>
              <a:lnTo>
                <a:pt x="480718"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4805" y="676020"/>
        <a:ext cx="25565" cy="5113"/>
      </dsp:txXfrm>
    </dsp:sp>
    <dsp:sp modelId="{F05F4865-971F-449C-90EF-ECEC6E7B9B71}">
      <dsp:nvSpPr>
        <dsp:cNvPr id="0" name=""/>
        <dsp:cNvSpPr/>
      </dsp:nvSpPr>
      <dsp:spPr>
        <a:xfrm>
          <a:off x="5905" y="11639"/>
          <a:ext cx="2223123" cy="1333874"/>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935" tIns="114346" rIns="108935" bIns="114346" numCol="1" spcCol="1270" anchor="ctr" anchorCtr="0">
          <a:noAutofit/>
        </a:bodyPr>
        <a:lstStyle/>
        <a:p>
          <a:pPr marL="0" lvl="0" indent="0" algn="ctr" defTabSz="711200">
            <a:lnSpc>
              <a:spcPct val="90000"/>
            </a:lnSpc>
            <a:spcBef>
              <a:spcPct val="0"/>
            </a:spcBef>
            <a:spcAft>
              <a:spcPct val="35000"/>
            </a:spcAft>
            <a:buNone/>
          </a:pPr>
          <a:r>
            <a:rPr lang="nl-NL" sz="1600" kern="1200"/>
            <a:t>Pijn vooal spier-, bindweefsel- en rond gewrichten</a:t>
          </a:r>
          <a:endParaRPr lang="en-US" sz="1600" kern="1200"/>
        </a:p>
      </dsp:txBody>
      <dsp:txXfrm>
        <a:off x="5905" y="11639"/>
        <a:ext cx="2223123" cy="1333874"/>
      </dsp:txXfrm>
    </dsp:sp>
    <dsp:sp modelId="{0D5EB22B-456A-44EB-A02D-2B6A29087363}">
      <dsp:nvSpPr>
        <dsp:cNvPr id="0" name=""/>
        <dsp:cNvSpPr/>
      </dsp:nvSpPr>
      <dsp:spPr>
        <a:xfrm>
          <a:off x="4961671" y="632856"/>
          <a:ext cx="480718" cy="91440"/>
        </a:xfrm>
        <a:custGeom>
          <a:avLst/>
          <a:gdLst/>
          <a:ahLst/>
          <a:cxnLst/>
          <a:rect l="0" t="0" r="0" b="0"/>
          <a:pathLst>
            <a:path>
              <a:moveTo>
                <a:pt x="0" y="45720"/>
              </a:moveTo>
              <a:lnTo>
                <a:pt x="480718" y="45720"/>
              </a:lnTo>
            </a:path>
          </a:pathLst>
        </a:custGeom>
        <a:noFill/>
        <a:ln w="9525" cap="flat" cmpd="sng" algn="ctr">
          <a:solidFill>
            <a:schemeClr val="accent2">
              <a:hueOff val="488613"/>
              <a:satOff val="-7883"/>
              <a:lumOff val="-137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89248" y="676020"/>
        <a:ext cx="25565" cy="5113"/>
      </dsp:txXfrm>
    </dsp:sp>
    <dsp:sp modelId="{A55C7B3D-AF84-4686-8577-A3185A1F9913}">
      <dsp:nvSpPr>
        <dsp:cNvPr id="0" name=""/>
        <dsp:cNvSpPr/>
      </dsp:nvSpPr>
      <dsp:spPr>
        <a:xfrm>
          <a:off x="2740348" y="11639"/>
          <a:ext cx="2223123" cy="1333874"/>
        </a:xfrm>
        <a:prstGeom prst="rect">
          <a:avLst/>
        </a:prstGeom>
        <a:solidFill>
          <a:schemeClr val="accent2">
            <a:hueOff val="390891"/>
            <a:satOff val="-6307"/>
            <a:lumOff val="-109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935" tIns="114346" rIns="108935" bIns="114346" numCol="1" spcCol="1270" anchor="ctr" anchorCtr="0">
          <a:noAutofit/>
        </a:bodyPr>
        <a:lstStyle/>
        <a:p>
          <a:pPr marL="0" lvl="0" indent="0" algn="ctr" defTabSz="711200">
            <a:lnSpc>
              <a:spcPct val="90000"/>
            </a:lnSpc>
            <a:spcBef>
              <a:spcPct val="0"/>
            </a:spcBef>
            <a:spcAft>
              <a:spcPct val="35000"/>
            </a:spcAft>
            <a:buNone/>
          </a:pPr>
          <a:r>
            <a:rPr lang="nl-NL" sz="1600" kern="1200"/>
            <a:t>Stijfheid</a:t>
          </a:r>
          <a:endParaRPr lang="en-US" sz="1600" kern="1200"/>
        </a:p>
      </dsp:txBody>
      <dsp:txXfrm>
        <a:off x="2740348" y="11639"/>
        <a:ext cx="2223123" cy="1333874"/>
      </dsp:txXfrm>
    </dsp:sp>
    <dsp:sp modelId="{250082EE-DA71-4456-B1BE-78969CA81933}">
      <dsp:nvSpPr>
        <dsp:cNvPr id="0" name=""/>
        <dsp:cNvSpPr/>
      </dsp:nvSpPr>
      <dsp:spPr>
        <a:xfrm>
          <a:off x="1117467" y="1343713"/>
          <a:ext cx="5468884" cy="480718"/>
        </a:xfrm>
        <a:custGeom>
          <a:avLst/>
          <a:gdLst/>
          <a:ahLst/>
          <a:cxnLst/>
          <a:rect l="0" t="0" r="0" b="0"/>
          <a:pathLst>
            <a:path>
              <a:moveTo>
                <a:pt x="5468884" y="0"/>
              </a:moveTo>
              <a:lnTo>
                <a:pt x="5468884" y="257459"/>
              </a:lnTo>
              <a:lnTo>
                <a:pt x="0" y="257459"/>
              </a:lnTo>
              <a:lnTo>
                <a:pt x="0" y="480718"/>
              </a:lnTo>
            </a:path>
          </a:pathLst>
        </a:custGeom>
        <a:noFill/>
        <a:ln w="9525" cap="flat" cmpd="sng" algn="ctr">
          <a:solidFill>
            <a:schemeClr val="accent2">
              <a:hueOff val="977227"/>
              <a:satOff val="-15767"/>
              <a:lumOff val="-274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14591" y="1581516"/>
        <a:ext cx="274636" cy="5113"/>
      </dsp:txXfrm>
    </dsp:sp>
    <dsp:sp modelId="{B46C8C33-8EC8-4DB9-9BB5-34A5ABCEF7BE}">
      <dsp:nvSpPr>
        <dsp:cNvPr id="0" name=""/>
        <dsp:cNvSpPr/>
      </dsp:nvSpPr>
      <dsp:spPr>
        <a:xfrm>
          <a:off x="5474790" y="11639"/>
          <a:ext cx="2223123" cy="1333874"/>
        </a:xfrm>
        <a:prstGeom prst="rect">
          <a:avLst/>
        </a:prstGeom>
        <a:solidFill>
          <a:schemeClr val="accent2">
            <a:hueOff val="781782"/>
            <a:satOff val="-12614"/>
            <a:lumOff val="-219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935" tIns="114346" rIns="108935" bIns="114346" numCol="1" spcCol="1270" anchor="ctr" anchorCtr="0">
          <a:noAutofit/>
        </a:bodyPr>
        <a:lstStyle/>
        <a:p>
          <a:pPr marL="0" lvl="0" indent="0" algn="ctr" defTabSz="711200">
            <a:lnSpc>
              <a:spcPct val="90000"/>
            </a:lnSpc>
            <a:spcBef>
              <a:spcPct val="0"/>
            </a:spcBef>
            <a:spcAft>
              <a:spcPct val="35000"/>
            </a:spcAft>
            <a:buNone/>
          </a:pPr>
          <a:r>
            <a:rPr lang="nl-NL" sz="1600" kern="1200"/>
            <a:t>Vermoeidheid </a:t>
          </a:r>
          <a:endParaRPr lang="en-US" sz="1600" kern="1200"/>
        </a:p>
      </dsp:txBody>
      <dsp:txXfrm>
        <a:off x="5474790" y="11639"/>
        <a:ext cx="2223123" cy="1333874"/>
      </dsp:txXfrm>
    </dsp:sp>
    <dsp:sp modelId="{926D8BA0-9C2E-41D7-BADA-540948632052}">
      <dsp:nvSpPr>
        <dsp:cNvPr id="0" name=""/>
        <dsp:cNvSpPr/>
      </dsp:nvSpPr>
      <dsp:spPr>
        <a:xfrm>
          <a:off x="2227229" y="2478049"/>
          <a:ext cx="480718" cy="91440"/>
        </a:xfrm>
        <a:custGeom>
          <a:avLst/>
          <a:gdLst/>
          <a:ahLst/>
          <a:cxnLst/>
          <a:rect l="0" t="0" r="0" b="0"/>
          <a:pathLst>
            <a:path>
              <a:moveTo>
                <a:pt x="0" y="45720"/>
              </a:moveTo>
              <a:lnTo>
                <a:pt x="480718" y="45720"/>
              </a:lnTo>
            </a:path>
          </a:pathLst>
        </a:custGeom>
        <a:noFill/>
        <a:ln w="9525" cap="flat" cmpd="sng" algn="ctr">
          <a:solidFill>
            <a:schemeClr val="accent2">
              <a:hueOff val="1465840"/>
              <a:satOff val="-23650"/>
              <a:lumOff val="-411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4805" y="2521212"/>
        <a:ext cx="25565" cy="5113"/>
      </dsp:txXfrm>
    </dsp:sp>
    <dsp:sp modelId="{C2297683-42EC-405F-AC32-DC254E411C2F}">
      <dsp:nvSpPr>
        <dsp:cNvPr id="0" name=""/>
        <dsp:cNvSpPr/>
      </dsp:nvSpPr>
      <dsp:spPr>
        <a:xfrm>
          <a:off x="5905" y="1856832"/>
          <a:ext cx="2223123" cy="1333874"/>
        </a:xfrm>
        <a:prstGeom prst="rect">
          <a:avLst/>
        </a:prstGeom>
        <a:solidFill>
          <a:schemeClr val="accent2">
            <a:hueOff val="1172672"/>
            <a:satOff val="-18920"/>
            <a:lumOff val="-329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935" tIns="114346" rIns="108935" bIns="114346" numCol="1" spcCol="1270" anchor="ctr" anchorCtr="0">
          <a:noAutofit/>
        </a:bodyPr>
        <a:lstStyle/>
        <a:p>
          <a:pPr marL="0" lvl="0" indent="0" algn="ctr" defTabSz="711200">
            <a:lnSpc>
              <a:spcPct val="90000"/>
            </a:lnSpc>
            <a:spcBef>
              <a:spcPct val="0"/>
            </a:spcBef>
            <a:spcAft>
              <a:spcPct val="35000"/>
            </a:spcAft>
            <a:buNone/>
          </a:pPr>
          <a:r>
            <a:rPr lang="nl-NL" sz="1600" kern="1200"/>
            <a:t>Soms stemmingswisselingen </a:t>
          </a:r>
          <a:endParaRPr lang="en-US" sz="1600" kern="1200"/>
        </a:p>
      </dsp:txBody>
      <dsp:txXfrm>
        <a:off x="5905" y="1856832"/>
        <a:ext cx="2223123" cy="1333874"/>
      </dsp:txXfrm>
    </dsp:sp>
    <dsp:sp modelId="{2076A9E8-9319-4161-B7E9-E7912F74F03D}">
      <dsp:nvSpPr>
        <dsp:cNvPr id="0" name=""/>
        <dsp:cNvSpPr/>
      </dsp:nvSpPr>
      <dsp:spPr>
        <a:xfrm>
          <a:off x="4961671" y="2478049"/>
          <a:ext cx="480718" cy="91440"/>
        </a:xfrm>
        <a:custGeom>
          <a:avLst/>
          <a:gdLst/>
          <a:ahLst/>
          <a:cxnLst/>
          <a:rect l="0" t="0" r="0" b="0"/>
          <a:pathLst>
            <a:path>
              <a:moveTo>
                <a:pt x="0" y="45720"/>
              </a:moveTo>
              <a:lnTo>
                <a:pt x="480718" y="45720"/>
              </a:lnTo>
            </a:path>
          </a:pathLst>
        </a:custGeom>
        <a:noFill/>
        <a:ln w="9525" cap="flat" cmpd="sng" algn="ctr">
          <a:solidFill>
            <a:schemeClr val="accent2">
              <a:hueOff val="1954454"/>
              <a:satOff val="-31534"/>
              <a:lumOff val="-549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89248" y="2521212"/>
        <a:ext cx="25565" cy="5113"/>
      </dsp:txXfrm>
    </dsp:sp>
    <dsp:sp modelId="{02BD6966-1ABB-4D33-9B22-4F695486F7EA}">
      <dsp:nvSpPr>
        <dsp:cNvPr id="0" name=""/>
        <dsp:cNvSpPr/>
      </dsp:nvSpPr>
      <dsp:spPr>
        <a:xfrm>
          <a:off x="2740348" y="1856832"/>
          <a:ext cx="2223123" cy="1333874"/>
        </a:xfrm>
        <a:prstGeom prst="rect">
          <a:avLst/>
        </a:prstGeom>
        <a:solidFill>
          <a:schemeClr val="accent2">
            <a:hueOff val="1563563"/>
            <a:satOff val="-25227"/>
            <a:lumOff val="-439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935" tIns="114346" rIns="108935" bIns="114346" numCol="1" spcCol="1270" anchor="ctr" anchorCtr="0">
          <a:noAutofit/>
        </a:bodyPr>
        <a:lstStyle/>
        <a:p>
          <a:pPr marL="0" lvl="0" indent="0" algn="ctr" defTabSz="711200">
            <a:lnSpc>
              <a:spcPct val="90000"/>
            </a:lnSpc>
            <a:spcBef>
              <a:spcPct val="0"/>
            </a:spcBef>
            <a:spcAft>
              <a:spcPct val="35000"/>
            </a:spcAft>
            <a:buNone/>
          </a:pPr>
          <a:r>
            <a:rPr lang="nl-NL" sz="1600" kern="1200"/>
            <a:t>Darmklachten. </a:t>
          </a:r>
          <a:endParaRPr lang="en-US" sz="1600" kern="1200"/>
        </a:p>
      </dsp:txBody>
      <dsp:txXfrm>
        <a:off x="2740348" y="1856832"/>
        <a:ext cx="2223123" cy="1333874"/>
      </dsp:txXfrm>
    </dsp:sp>
    <dsp:sp modelId="{AF9376BE-3120-4773-AC58-393CD1775288}">
      <dsp:nvSpPr>
        <dsp:cNvPr id="0" name=""/>
        <dsp:cNvSpPr/>
      </dsp:nvSpPr>
      <dsp:spPr>
        <a:xfrm>
          <a:off x="5474790" y="1856832"/>
          <a:ext cx="2223123" cy="1333874"/>
        </a:xfrm>
        <a:prstGeom prst="rect">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935" tIns="114346" rIns="108935" bIns="114346" numCol="1" spcCol="1270" anchor="ctr" anchorCtr="0">
          <a:noAutofit/>
        </a:bodyPr>
        <a:lstStyle/>
        <a:p>
          <a:pPr marL="0" lvl="0" indent="0" algn="ctr" defTabSz="711200">
            <a:lnSpc>
              <a:spcPct val="90000"/>
            </a:lnSpc>
            <a:spcBef>
              <a:spcPct val="0"/>
            </a:spcBef>
            <a:spcAft>
              <a:spcPct val="35000"/>
            </a:spcAft>
            <a:buNone/>
          </a:pPr>
          <a:r>
            <a:rPr lang="nl-NL" sz="1600" kern="1200"/>
            <a:t>Veel mensen hebben slaapproblemen</a:t>
          </a:r>
          <a:endParaRPr lang="en-US" sz="1600" kern="1200"/>
        </a:p>
      </dsp:txBody>
      <dsp:txXfrm>
        <a:off x="5474790" y="1856832"/>
        <a:ext cx="2223123" cy="133387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96BC6-A25C-4AF2-9A6A-234D3CA32205}">
      <dsp:nvSpPr>
        <dsp:cNvPr id="0" name=""/>
        <dsp:cNvSpPr/>
      </dsp:nvSpPr>
      <dsp:spPr>
        <a:xfrm>
          <a:off x="981753" y="242398"/>
          <a:ext cx="1589625" cy="15896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33A168-9364-4EF2-9AA9-6DBF57B91BE9}">
      <dsp:nvSpPr>
        <dsp:cNvPr id="0" name=""/>
        <dsp:cNvSpPr/>
      </dsp:nvSpPr>
      <dsp:spPr>
        <a:xfrm>
          <a:off x="10316" y="2239947"/>
          <a:ext cx="353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nl-NL" sz="1200" kern="1200"/>
            <a:t>Onbekend</a:t>
          </a:r>
          <a:endParaRPr lang="en-US" sz="1200" kern="1200"/>
        </a:p>
      </dsp:txBody>
      <dsp:txXfrm>
        <a:off x="10316" y="2239947"/>
        <a:ext cx="3532500" cy="720000"/>
      </dsp:txXfrm>
    </dsp:sp>
    <dsp:sp modelId="{3151EEF0-07A7-4C11-88C9-A5985C9AA2E0}">
      <dsp:nvSpPr>
        <dsp:cNvPr id="0" name=""/>
        <dsp:cNvSpPr/>
      </dsp:nvSpPr>
      <dsp:spPr>
        <a:xfrm>
          <a:off x="5132441" y="242398"/>
          <a:ext cx="1589625" cy="15896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CDEA0A-0FC4-4480-BC91-B94D21ACBF89}">
      <dsp:nvSpPr>
        <dsp:cNvPr id="0" name=""/>
        <dsp:cNvSpPr/>
      </dsp:nvSpPr>
      <dsp:spPr>
        <a:xfrm>
          <a:off x="4161003" y="2239947"/>
          <a:ext cx="353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nl-NL" sz="1200" kern="1200"/>
            <a:t>Onderzoekers denken dat er bij mensen met fibromyalgie een storing is bij de wisselwerking van de hersenen, hormonale klieren en het afweersysteem. </a:t>
          </a:r>
          <a:endParaRPr lang="en-US" sz="1200" kern="1200"/>
        </a:p>
      </dsp:txBody>
      <dsp:txXfrm>
        <a:off x="4161003" y="2239947"/>
        <a:ext cx="3532500" cy="720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F0157-245C-4913-B9A8-7C7032291857}">
      <dsp:nvSpPr>
        <dsp:cNvPr id="0" name=""/>
        <dsp:cNvSpPr/>
      </dsp:nvSpPr>
      <dsp:spPr>
        <a:xfrm>
          <a:off x="0" y="72832"/>
          <a:ext cx="7703820" cy="992013"/>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l-NL" sz="1400" kern="1200"/>
            <a:t>Chronische pijn en of stijfheid, op drie of meer plekken in het lichaam, zowel boven als onder de taille, zowel links als rechts in het lichaam. </a:t>
          </a:r>
          <a:endParaRPr lang="en-US" sz="1400" kern="1200"/>
        </a:p>
      </dsp:txBody>
      <dsp:txXfrm>
        <a:off x="48426" y="121258"/>
        <a:ext cx="7606968" cy="895161"/>
      </dsp:txXfrm>
    </dsp:sp>
    <dsp:sp modelId="{3C64B061-321C-411D-A57F-3FE77DBD671F}">
      <dsp:nvSpPr>
        <dsp:cNvPr id="0" name=""/>
        <dsp:cNvSpPr/>
      </dsp:nvSpPr>
      <dsp:spPr>
        <a:xfrm>
          <a:off x="0" y="1105166"/>
          <a:ext cx="7703820" cy="992013"/>
        </a:xfrm>
        <a:prstGeom prst="roundRect">
          <a:avLst/>
        </a:prstGeom>
        <a:solidFill>
          <a:schemeClr val="accent5">
            <a:hueOff val="5589159"/>
            <a:satOff val="-4817"/>
            <a:lumOff val="637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l-NL" sz="1400" kern="1200"/>
            <a:t>De klachten moeten langer dan drie maanden aanwezig zijn </a:t>
          </a:r>
          <a:endParaRPr lang="en-US" sz="1400" kern="1200"/>
        </a:p>
      </dsp:txBody>
      <dsp:txXfrm>
        <a:off x="48426" y="1153592"/>
        <a:ext cx="7606968" cy="895161"/>
      </dsp:txXfrm>
    </dsp:sp>
    <dsp:sp modelId="{CC9FBD02-EF4D-423A-BDA2-EA0B07479B21}">
      <dsp:nvSpPr>
        <dsp:cNvPr id="0" name=""/>
        <dsp:cNvSpPr/>
      </dsp:nvSpPr>
      <dsp:spPr>
        <a:xfrm>
          <a:off x="0" y="2137499"/>
          <a:ext cx="7703820" cy="992013"/>
        </a:xfrm>
        <a:prstGeom prst="roundRect">
          <a:avLst/>
        </a:prstGeom>
        <a:solidFill>
          <a:schemeClr val="accent5">
            <a:hueOff val="11178319"/>
            <a:satOff val="-9634"/>
            <a:lumOff val="1274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l-NL" sz="1400" kern="1200"/>
            <a:t>11 van de 18 aanwezige pijnpunten (tender- of triggerpoints) moeten klachten geven. Pijnpunten zijn internationaal afgesproken plekken op het lichaam. Deze zitten op specifieke punten van het lijf bijvoorbeeld in de nek, de borst, rug, lies, ellebogen, billen en knieholtes. </a:t>
          </a:r>
          <a:br>
            <a:rPr lang="nl-NL" sz="1400" kern="1200"/>
          </a:br>
          <a:endParaRPr lang="en-US" sz="1400" kern="1200"/>
        </a:p>
      </dsp:txBody>
      <dsp:txXfrm>
        <a:off x="48426" y="2185925"/>
        <a:ext cx="7606968" cy="89516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FFC7C-4515-4705-A661-A3DAE47D8119}">
      <dsp:nvSpPr>
        <dsp:cNvPr id="0" name=""/>
        <dsp:cNvSpPr/>
      </dsp:nvSpPr>
      <dsp:spPr>
        <a:xfrm>
          <a:off x="0" y="16152"/>
          <a:ext cx="5796200" cy="794503"/>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kern="1200"/>
            <a:t>Slijtage die van nature ontstaat bij het ouder worden</a:t>
          </a:r>
          <a:endParaRPr lang="en-US" sz="2000" kern="1200"/>
        </a:p>
      </dsp:txBody>
      <dsp:txXfrm>
        <a:off x="38784" y="54936"/>
        <a:ext cx="5718632" cy="716935"/>
      </dsp:txXfrm>
    </dsp:sp>
    <dsp:sp modelId="{040EF380-FFF7-4C28-A3AB-69C2C75FD811}">
      <dsp:nvSpPr>
        <dsp:cNvPr id="0" name=""/>
        <dsp:cNvSpPr/>
      </dsp:nvSpPr>
      <dsp:spPr>
        <a:xfrm>
          <a:off x="0" y="868255"/>
          <a:ext cx="5796200" cy="794503"/>
        </a:xfrm>
        <a:prstGeom prst="roundRect">
          <a:avLst/>
        </a:prstGeom>
        <a:solidFill>
          <a:schemeClr val="accent2">
            <a:hueOff val="390891"/>
            <a:satOff val="-6307"/>
            <a:lumOff val="-109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kern="1200"/>
            <a:t>Overbelasting / overgewicht</a:t>
          </a:r>
          <a:endParaRPr lang="en-US" sz="2000" kern="1200"/>
        </a:p>
      </dsp:txBody>
      <dsp:txXfrm>
        <a:off x="38784" y="907039"/>
        <a:ext cx="5718632" cy="716935"/>
      </dsp:txXfrm>
    </dsp:sp>
    <dsp:sp modelId="{1DFAB524-1917-4F7F-9BF4-4E050294F07C}">
      <dsp:nvSpPr>
        <dsp:cNvPr id="0" name=""/>
        <dsp:cNvSpPr/>
      </dsp:nvSpPr>
      <dsp:spPr>
        <a:xfrm>
          <a:off x="0" y="1720358"/>
          <a:ext cx="5796200" cy="794503"/>
        </a:xfrm>
        <a:prstGeom prst="roundRect">
          <a:avLst/>
        </a:prstGeom>
        <a:solidFill>
          <a:schemeClr val="accent2">
            <a:hueOff val="781782"/>
            <a:satOff val="-12614"/>
            <a:lumOff val="-219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kern="1200"/>
            <a:t>herhaalde blessures door bijvoorbeeld sporten of door bepaald werk kan een rol spelen</a:t>
          </a:r>
          <a:endParaRPr lang="en-US" sz="2000" kern="1200"/>
        </a:p>
      </dsp:txBody>
      <dsp:txXfrm>
        <a:off x="38784" y="1759142"/>
        <a:ext cx="5718632" cy="716935"/>
      </dsp:txXfrm>
    </dsp:sp>
    <dsp:sp modelId="{1AAB7910-CEB2-48CB-938C-C298DAD61D42}">
      <dsp:nvSpPr>
        <dsp:cNvPr id="0" name=""/>
        <dsp:cNvSpPr/>
      </dsp:nvSpPr>
      <dsp:spPr>
        <a:xfrm>
          <a:off x="0" y="2572462"/>
          <a:ext cx="5796200" cy="794503"/>
        </a:xfrm>
        <a:prstGeom prst="roundRect">
          <a:avLst/>
        </a:prstGeom>
        <a:solidFill>
          <a:schemeClr val="accent2">
            <a:hueOff val="1172672"/>
            <a:satOff val="-18920"/>
            <a:lumOff val="-329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kern="1200"/>
            <a:t>Ziekten  en acute trauma’s van de gewrichten</a:t>
          </a:r>
          <a:endParaRPr lang="en-US" sz="2000" kern="1200"/>
        </a:p>
      </dsp:txBody>
      <dsp:txXfrm>
        <a:off x="38784" y="2611246"/>
        <a:ext cx="5718632" cy="716935"/>
      </dsp:txXfrm>
    </dsp:sp>
    <dsp:sp modelId="{3B45049F-EC80-4287-B5AB-B3F429CF9D8D}">
      <dsp:nvSpPr>
        <dsp:cNvPr id="0" name=""/>
        <dsp:cNvSpPr/>
      </dsp:nvSpPr>
      <dsp:spPr>
        <a:xfrm>
          <a:off x="0" y="3424565"/>
          <a:ext cx="5796200" cy="794503"/>
        </a:xfrm>
        <a:prstGeom prst="roundRect">
          <a:avLst/>
        </a:prstGeom>
        <a:solidFill>
          <a:schemeClr val="accent2">
            <a:hueOff val="1563563"/>
            <a:satOff val="-25227"/>
            <a:lumOff val="-439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kern="1200"/>
            <a:t>Heupdysplasie </a:t>
          </a:r>
          <a:endParaRPr lang="en-US" sz="2000" kern="1200"/>
        </a:p>
      </dsp:txBody>
      <dsp:txXfrm>
        <a:off x="38784" y="3463349"/>
        <a:ext cx="5718632" cy="716935"/>
      </dsp:txXfrm>
    </dsp:sp>
    <dsp:sp modelId="{33086C33-EBE3-424C-B3AA-F95E3BD59929}">
      <dsp:nvSpPr>
        <dsp:cNvPr id="0" name=""/>
        <dsp:cNvSpPr/>
      </dsp:nvSpPr>
      <dsp:spPr>
        <a:xfrm>
          <a:off x="0" y="4276668"/>
          <a:ext cx="5796200" cy="794503"/>
        </a:xfrm>
        <a:prstGeom prst="roundRect">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kern="1200"/>
            <a:t>Erfelijke aanleg</a:t>
          </a:r>
          <a:endParaRPr lang="en-US" sz="2000" kern="1200"/>
        </a:p>
      </dsp:txBody>
      <dsp:txXfrm>
        <a:off x="38784" y="4315452"/>
        <a:ext cx="5718632" cy="716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CD8A2-147A-4C40-AAEB-0B3206DFE3E9}">
      <dsp:nvSpPr>
        <dsp:cNvPr id="0" name=""/>
        <dsp:cNvSpPr/>
      </dsp:nvSpPr>
      <dsp:spPr>
        <a:xfrm>
          <a:off x="0" y="502"/>
          <a:ext cx="38100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D142F3-8E13-4ACA-8B96-BC6AC68BFFEB}">
      <dsp:nvSpPr>
        <dsp:cNvPr id="0" name=""/>
        <dsp:cNvSpPr/>
      </dsp:nvSpPr>
      <dsp:spPr>
        <a:xfrm>
          <a:off x="0" y="502"/>
          <a:ext cx="3810000" cy="822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a:t>Spierpijn</a:t>
          </a:r>
          <a:endParaRPr lang="en-US" sz="2000" kern="1200"/>
        </a:p>
      </dsp:txBody>
      <dsp:txXfrm>
        <a:off x="0" y="502"/>
        <a:ext cx="3810000" cy="822759"/>
      </dsp:txXfrm>
    </dsp:sp>
    <dsp:sp modelId="{50FDE6D6-BD4D-4D99-B1F9-2661963BC145}">
      <dsp:nvSpPr>
        <dsp:cNvPr id="0" name=""/>
        <dsp:cNvSpPr/>
      </dsp:nvSpPr>
      <dsp:spPr>
        <a:xfrm>
          <a:off x="0" y="823261"/>
          <a:ext cx="38100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FFC506-6A5E-42DF-ABA8-8FD6A6AE2C65}">
      <dsp:nvSpPr>
        <dsp:cNvPr id="0" name=""/>
        <dsp:cNvSpPr/>
      </dsp:nvSpPr>
      <dsp:spPr>
        <a:xfrm>
          <a:off x="0" y="823261"/>
          <a:ext cx="3810000" cy="822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a:t>Bewegingspijn</a:t>
          </a:r>
          <a:endParaRPr lang="en-US" sz="2000" kern="1200"/>
        </a:p>
      </dsp:txBody>
      <dsp:txXfrm>
        <a:off x="0" y="823261"/>
        <a:ext cx="3810000" cy="822759"/>
      </dsp:txXfrm>
    </dsp:sp>
    <dsp:sp modelId="{A84C0643-C050-48F8-A0A7-A78736210126}">
      <dsp:nvSpPr>
        <dsp:cNvPr id="0" name=""/>
        <dsp:cNvSpPr/>
      </dsp:nvSpPr>
      <dsp:spPr>
        <a:xfrm>
          <a:off x="0" y="1646020"/>
          <a:ext cx="38100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28DF63-AF02-430D-AB29-2A78AAB3B2CB}">
      <dsp:nvSpPr>
        <dsp:cNvPr id="0" name=""/>
        <dsp:cNvSpPr/>
      </dsp:nvSpPr>
      <dsp:spPr>
        <a:xfrm>
          <a:off x="0" y="1646020"/>
          <a:ext cx="3810000" cy="822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a:t>Druk op de peesaanhechtingspunt geeft pijnstijging</a:t>
          </a:r>
          <a:endParaRPr lang="en-US" sz="2000" kern="1200"/>
        </a:p>
      </dsp:txBody>
      <dsp:txXfrm>
        <a:off x="0" y="1646020"/>
        <a:ext cx="3810000" cy="822759"/>
      </dsp:txXfrm>
    </dsp:sp>
    <dsp:sp modelId="{DAB7FE9F-439E-44D7-9FBB-A58FEB0BE2B0}">
      <dsp:nvSpPr>
        <dsp:cNvPr id="0" name=""/>
        <dsp:cNvSpPr/>
      </dsp:nvSpPr>
      <dsp:spPr>
        <a:xfrm>
          <a:off x="0" y="2468779"/>
          <a:ext cx="38100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A6B5A9-9769-45B0-9778-70B2CD71B41D}">
      <dsp:nvSpPr>
        <dsp:cNvPr id="0" name=""/>
        <dsp:cNvSpPr/>
      </dsp:nvSpPr>
      <dsp:spPr>
        <a:xfrm>
          <a:off x="0" y="2468779"/>
          <a:ext cx="3810000" cy="822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a:t>Moe gevoel</a:t>
          </a:r>
          <a:endParaRPr lang="en-US" sz="2000" kern="1200"/>
        </a:p>
      </dsp:txBody>
      <dsp:txXfrm>
        <a:off x="0" y="2468779"/>
        <a:ext cx="3810000" cy="822759"/>
      </dsp:txXfrm>
    </dsp:sp>
    <dsp:sp modelId="{A9553AC0-5948-4969-8801-B26ED3826C94}">
      <dsp:nvSpPr>
        <dsp:cNvPr id="0" name=""/>
        <dsp:cNvSpPr/>
      </dsp:nvSpPr>
      <dsp:spPr>
        <a:xfrm>
          <a:off x="0" y="3291538"/>
          <a:ext cx="38100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22C0CD-64E1-41C8-AE98-09F90E220ACA}">
      <dsp:nvSpPr>
        <dsp:cNvPr id="0" name=""/>
        <dsp:cNvSpPr/>
      </dsp:nvSpPr>
      <dsp:spPr>
        <a:xfrm>
          <a:off x="0" y="3291538"/>
          <a:ext cx="3810000" cy="822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a:t>Beperking in activiteiten</a:t>
          </a:r>
          <a:endParaRPr lang="en-US" sz="2000" kern="1200"/>
        </a:p>
      </dsp:txBody>
      <dsp:txXfrm>
        <a:off x="0" y="3291538"/>
        <a:ext cx="3810000" cy="8227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3ED80-882E-4832-905A-4DDC110BF06A}">
      <dsp:nvSpPr>
        <dsp:cNvPr id="0" name=""/>
        <dsp:cNvSpPr/>
      </dsp:nvSpPr>
      <dsp:spPr>
        <a:xfrm>
          <a:off x="0" y="262664"/>
          <a:ext cx="3810000" cy="131093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kern="1200"/>
            <a:t>Fysieke belasting</a:t>
          </a:r>
          <a:endParaRPr lang="en-US" sz="3300" kern="1200"/>
        </a:p>
      </dsp:txBody>
      <dsp:txXfrm>
        <a:off x="63994" y="326658"/>
        <a:ext cx="3682012" cy="1182942"/>
      </dsp:txXfrm>
    </dsp:sp>
    <dsp:sp modelId="{83968AAF-90EB-4A5C-9DAB-645AB3BFB9CA}">
      <dsp:nvSpPr>
        <dsp:cNvPr id="0" name=""/>
        <dsp:cNvSpPr/>
      </dsp:nvSpPr>
      <dsp:spPr>
        <a:xfrm>
          <a:off x="0" y="1668634"/>
          <a:ext cx="3810000" cy="131093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kern="1200"/>
            <a:t>Psychosociale belasting</a:t>
          </a:r>
          <a:endParaRPr lang="en-US" sz="3300" kern="1200"/>
        </a:p>
      </dsp:txBody>
      <dsp:txXfrm>
        <a:off x="63994" y="1732628"/>
        <a:ext cx="3682012" cy="1182942"/>
      </dsp:txXfrm>
    </dsp:sp>
    <dsp:sp modelId="{98C5392D-676B-4F81-8171-BCD3EBC7A333}">
      <dsp:nvSpPr>
        <dsp:cNvPr id="0" name=""/>
        <dsp:cNvSpPr/>
      </dsp:nvSpPr>
      <dsp:spPr>
        <a:xfrm>
          <a:off x="0" y="3074605"/>
          <a:ext cx="3810000" cy="131093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kern="1200"/>
            <a:t>Persoonsgebonden factoren</a:t>
          </a:r>
          <a:endParaRPr lang="en-US" sz="3300" kern="1200"/>
        </a:p>
      </dsp:txBody>
      <dsp:txXfrm>
        <a:off x="63994" y="3138599"/>
        <a:ext cx="3682012" cy="11829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C0E67-68A7-47EC-8A7C-0178F5AF7BA4}">
      <dsp:nvSpPr>
        <dsp:cNvPr id="0" name=""/>
        <dsp:cNvSpPr/>
      </dsp:nvSpPr>
      <dsp:spPr>
        <a:xfrm>
          <a:off x="0" y="567"/>
          <a:ext cx="39624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0BE1FD-0A1B-46D2-89A4-B0173881FF50}">
      <dsp:nvSpPr>
        <dsp:cNvPr id="0" name=""/>
        <dsp:cNvSpPr/>
      </dsp:nvSpPr>
      <dsp:spPr>
        <a:xfrm>
          <a:off x="0" y="567"/>
          <a:ext cx="3962400" cy="66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nl-NL" sz="1800" kern="1200"/>
            <a:t>Vaak dezelfde beweging maken</a:t>
          </a:r>
          <a:endParaRPr lang="en-US" sz="1800" kern="1200"/>
        </a:p>
      </dsp:txBody>
      <dsp:txXfrm>
        <a:off x="0" y="567"/>
        <a:ext cx="3962400" cy="663866"/>
      </dsp:txXfrm>
    </dsp:sp>
    <dsp:sp modelId="{3B2CBD72-D1FB-4846-9F90-C6281EEC617C}">
      <dsp:nvSpPr>
        <dsp:cNvPr id="0" name=""/>
        <dsp:cNvSpPr/>
      </dsp:nvSpPr>
      <dsp:spPr>
        <a:xfrm>
          <a:off x="0" y="664433"/>
          <a:ext cx="39624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F2D4FF-BAC9-48ED-844A-D94173FCA3D2}">
      <dsp:nvSpPr>
        <dsp:cNvPr id="0" name=""/>
        <dsp:cNvSpPr/>
      </dsp:nvSpPr>
      <dsp:spPr>
        <a:xfrm>
          <a:off x="0" y="664433"/>
          <a:ext cx="3962400" cy="66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nl-NL" sz="1800" kern="1200"/>
            <a:t>Vaak dezelfde kracht zetten</a:t>
          </a:r>
          <a:endParaRPr lang="en-US" sz="1800" kern="1200"/>
        </a:p>
      </dsp:txBody>
      <dsp:txXfrm>
        <a:off x="0" y="664433"/>
        <a:ext cx="3962400" cy="663866"/>
      </dsp:txXfrm>
    </dsp:sp>
    <dsp:sp modelId="{7CAF874D-7E2C-4C9E-B49C-4066D15D0FF1}">
      <dsp:nvSpPr>
        <dsp:cNvPr id="0" name=""/>
        <dsp:cNvSpPr/>
      </dsp:nvSpPr>
      <dsp:spPr>
        <a:xfrm>
          <a:off x="0" y="1328300"/>
          <a:ext cx="39624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43176D-9540-40DD-B210-6C5F2039F4E9}">
      <dsp:nvSpPr>
        <dsp:cNvPr id="0" name=""/>
        <dsp:cNvSpPr/>
      </dsp:nvSpPr>
      <dsp:spPr>
        <a:xfrm>
          <a:off x="0" y="1328300"/>
          <a:ext cx="3962400" cy="66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nl-NL" sz="1800" kern="1200"/>
            <a:t>Onnatuurlijke houding</a:t>
          </a:r>
          <a:endParaRPr lang="en-US" sz="1800" kern="1200"/>
        </a:p>
      </dsp:txBody>
      <dsp:txXfrm>
        <a:off x="0" y="1328300"/>
        <a:ext cx="3962400" cy="663866"/>
      </dsp:txXfrm>
    </dsp:sp>
    <dsp:sp modelId="{4400C09C-3963-45C9-B03A-C9A000611333}">
      <dsp:nvSpPr>
        <dsp:cNvPr id="0" name=""/>
        <dsp:cNvSpPr/>
      </dsp:nvSpPr>
      <dsp:spPr>
        <a:xfrm>
          <a:off x="0" y="1992166"/>
          <a:ext cx="39624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812DC6-24C0-481E-81FE-B7CEAE3C46C0}">
      <dsp:nvSpPr>
        <dsp:cNvPr id="0" name=""/>
        <dsp:cNvSpPr/>
      </dsp:nvSpPr>
      <dsp:spPr>
        <a:xfrm>
          <a:off x="0" y="1992166"/>
          <a:ext cx="3962400" cy="66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nl-NL" sz="1800" kern="1200"/>
            <a:t>Werkdruk, -tempo en slechtwerkende organisatie</a:t>
          </a:r>
          <a:endParaRPr lang="en-US" sz="1800" kern="1200"/>
        </a:p>
      </dsp:txBody>
      <dsp:txXfrm>
        <a:off x="0" y="1992166"/>
        <a:ext cx="3962400" cy="663866"/>
      </dsp:txXfrm>
    </dsp:sp>
    <dsp:sp modelId="{901E1F8A-AE3F-4B85-8492-69299EF56714}">
      <dsp:nvSpPr>
        <dsp:cNvPr id="0" name=""/>
        <dsp:cNvSpPr/>
      </dsp:nvSpPr>
      <dsp:spPr>
        <a:xfrm>
          <a:off x="0" y="2656033"/>
          <a:ext cx="39624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0D0F19-4215-4729-99A9-45F65C78AE63}">
      <dsp:nvSpPr>
        <dsp:cNvPr id="0" name=""/>
        <dsp:cNvSpPr/>
      </dsp:nvSpPr>
      <dsp:spPr>
        <a:xfrm>
          <a:off x="0" y="2656033"/>
          <a:ext cx="3962400" cy="66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nl-NL" sz="1800" kern="1200"/>
            <a:t>Perfectionisme/belastbaar-heid </a:t>
          </a:r>
          <a:endParaRPr lang="en-US" sz="1800" kern="1200"/>
        </a:p>
      </dsp:txBody>
      <dsp:txXfrm>
        <a:off x="0" y="2656033"/>
        <a:ext cx="3962400" cy="663866"/>
      </dsp:txXfrm>
    </dsp:sp>
    <dsp:sp modelId="{E0BF49A6-0D1C-427B-BA36-1115D185FA42}">
      <dsp:nvSpPr>
        <dsp:cNvPr id="0" name=""/>
        <dsp:cNvSpPr/>
      </dsp:nvSpPr>
      <dsp:spPr>
        <a:xfrm>
          <a:off x="0" y="3319899"/>
          <a:ext cx="39624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88F7A7-7A70-4E88-A8AE-FE07E08CE45C}">
      <dsp:nvSpPr>
        <dsp:cNvPr id="0" name=""/>
        <dsp:cNvSpPr/>
      </dsp:nvSpPr>
      <dsp:spPr>
        <a:xfrm>
          <a:off x="0" y="3319899"/>
          <a:ext cx="3962400" cy="66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nl-NL" sz="1800" kern="1200"/>
            <a:t>Angst, bang voor pijn</a:t>
          </a:r>
          <a:endParaRPr lang="en-US" sz="1800" kern="1200"/>
        </a:p>
      </dsp:txBody>
      <dsp:txXfrm>
        <a:off x="0" y="3319899"/>
        <a:ext cx="3962400" cy="663866"/>
      </dsp:txXfrm>
    </dsp:sp>
    <dsp:sp modelId="{211E2C30-7D3C-47EE-98BC-CB1DE0504165}">
      <dsp:nvSpPr>
        <dsp:cNvPr id="0" name=""/>
        <dsp:cNvSpPr/>
      </dsp:nvSpPr>
      <dsp:spPr>
        <a:xfrm>
          <a:off x="0" y="3983766"/>
          <a:ext cx="39624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907E00-8317-42B0-9414-A41D19D7FC9B}">
      <dsp:nvSpPr>
        <dsp:cNvPr id="0" name=""/>
        <dsp:cNvSpPr/>
      </dsp:nvSpPr>
      <dsp:spPr>
        <a:xfrm>
          <a:off x="0" y="3983766"/>
          <a:ext cx="3962400" cy="66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nl-NL" sz="1800" kern="1200"/>
            <a:t>dagelijkse activiteiten</a:t>
          </a:r>
          <a:endParaRPr lang="en-US" sz="1800" kern="1200"/>
        </a:p>
      </dsp:txBody>
      <dsp:txXfrm>
        <a:off x="0" y="3983766"/>
        <a:ext cx="3962400" cy="6638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28AE4-B494-43DB-AF20-DF7E11F24A07}">
      <dsp:nvSpPr>
        <dsp:cNvPr id="0" name=""/>
        <dsp:cNvSpPr/>
      </dsp:nvSpPr>
      <dsp:spPr>
        <a:xfrm>
          <a:off x="702551" y="19226"/>
          <a:ext cx="1200937" cy="12009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75CB2A-A4B6-420D-9364-1F0DF6E5F437}">
      <dsp:nvSpPr>
        <dsp:cNvPr id="0" name=""/>
        <dsp:cNvSpPr/>
      </dsp:nvSpPr>
      <dsp:spPr>
        <a:xfrm>
          <a:off x="958488" y="275163"/>
          <a:ext cx="689062" cy="689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481A0A-CD45-44CE-A74F-56CA1DF574F0}">
      <dsp:nvSpPr>
        <dsp:cNvPr id="0" name=""/>
        <dsp:cNvSpPr/>
      </dsp:nvSpPr>
      <dsp:spPr>
        <a:xfrm>
          <a:off x="318645" y="1594226"/>
          <a:ext cx="19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cap="all"/>
          </a:pPr>
          <a:r>
            <a:rPr lang="nl-NL" sz="3200" kern="1200"/>
            <a:t>Klachten</a:t>
          </a:r>
          <a:endParaRPr lang="en-US" sz="3200" kern="1200"/>
        </a:p>
      </dsp:txBody>
      <dsp:txXfrm>
        <a:off x="318645" y="1594226"/>
        <a:ext cx="1968750" cy="720000"/>
      </dsp:txXfrm>
    </dsp:sp>
    <dsp:sp modelId="{EB3E901E-5FE9-40D8-98B8-A7D015927468}">
      <dsp:nvSpPr>
        <dsp:cNvPr id="0" name=""/>
        <dsp:cNvSpPr/>
      </dsp:nvSpPr>
      <dsp:spPr>
        <a:xfrm>
          <a:off x="702551" y="2806413"/>
          <a:ext cx="1200937" cy="12009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697483-B925-48E0-A493-4C4798828B6F}">
      <dsp:nvSpPr>
        <dsp:cNvPr id="0" name=""/>
        <dsp:cNvSpPr/>
      </dsp:nvSpPr>
      <dsp:spPr>
        <a:xfrm>
          <a:off x="958488" y="3062351"/>
          <a:ext cx="689062" cy="689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CA0DDA-C08D-480D-AECC-01302C20DF76}">
      <dsp:nvSpPr>
        <dsp:cNvPr id="0" name=""/>
        <dsp:cNvSpPr/>
      </dsp:nvSpPr>
      <dsp:spPr>
        <a:xfrm>
          <a:off x="318645" y="4381413"/>
          <a:ext cx="19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cap="all"/>
          </a:pPr>
          <a:r>
            <a:rPr lang="nl-NL" sz="3200" kern="1200"/>
            <a:t>Oorzaak</a:t>
          </a:r>
          <a:endParaRPr lang="en-US" sz="3200" kern="1200"/>
        </a:p>
      </dsp:txBody>
      <dsp:txXfrm>
        <a:off x="318645" y="4381413"/>
        <a:ext cx="196875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D2D51-C805-479F-B49F-41D10B70B473}">
      <dsp:nvSpPr>
        <dsp:cNvPr id="0" name=""/>
        <dsp:cNvSpPr/>
      </dsp:nvSpPr>
      <dsp:spPr>
        <a:xfrm>
          <a:off x="1750466" y="2461"/>
          <a:ext cx="1969274" cy="1624808"/>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l-NL" sz="2000" kern="1200"/>
            <a:t>Tenditis, valt evenals epicondylitis, onder de CANS </a:t>
          </a:r>
          <a:endParaRPr lang="en-US" sz="2000" kern="1200"/>
        </a:p>
      </dsp:txBody>
      <dsp:txXfrm>
        <a:off x="1829783" y="81778"/>
        <a:ext cx="1810640" cy="1466174"/>
      </dsp:txXfrm>
    </dsp:sp>
    <dsp:sp modelId="{445DFCF8-03CA-4666-A894-32DD2A6236A4}">
      <dsp:nvSpPr>
        <dsp:cNvPr id="0" name=""/>
        <dsp:cNvSpPr/>
      </dsp:nvSpPr>
      <dsp:spPr>
        <a:xfrm>
          <a:off x="1750466" y="1708510"/>
          <a:ext cx="1969274" cy="1624808"/>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l-NL" sz="2000" kern="1200"/>
            <a:t>Voorbeeld: syndroom van De Quervain </a:t>
          </a:r>
          <a:endParaRPr lang="en-US" sz="2000" kern="1200"/>
        </a:p>
      </dsp:txBody>
      <dsp:txXfrm>
        <a:off x="1829783" y="1787827"/>
        <a:ext cx="1810640" cy="1466174"/>
      </dsp:txXfrm>
    </dsp:sp>
    <dsp:sp modelId="{5DCC7C7E-DECB-4602-8D33-146D92746E6D}">
      <dsp:nvSpPr>
        <dsp:cNvPr id="0" name=""/>
        <dsp:cNvSpPr/>
      </dsp:nvSpPr>
      <dsp:spPr>
        <a:xfrm>
          <a:off x="1750466" y="3414558"/>
          <a:ext cx="1969274" cy="1624808"/>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l-NL" sz="2000" kern="1200"/>
            <a:t>( tendovaginitis stenosans)</a:t>
          </a:r>
          <a:endParaRPr lang="en-US" sz="2000" kern="1200"/>
        </a:p>
      </dsp:txBody>
      <dsp:txXfrm>
        <a:off x="1829783" y="3493875"/>
        <a:ext cx="1810640" cy="14661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27BB1-650D-42F9-A8D0-69C1DC53C763}">
      <dsp:nvSpPr>
        <dsp:cNvPr id="0" name=""/>
        <dsp:cNvSpPr/>
      </dsp:nvSpPr>
      <dsp:spPr>
        <a:xfrm>
          <a:off x="702551" y="19226"/>
          <a:ext cx="1200937" cy="12009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9A1D78-5F4B-48C3-B068-E14F202E41D5}">
      <dsp:nvSpPr>
        <dsp:cNvPr id="0" name=""/>
        <dsp:cNvSpPr/>
      </dsp:nvSpPr>
      <dsp:spPr>
        <a:xfrm>
          <a:off x="958488" y="275163"/>
          <a:ext cx="689062" cy="689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C790EC-E337-4D78-B2D4-B2C2CAB7CC2A}">
      <dsp:nvSpPr>
        <dsp:cNvPr id="0" name=""/>
        <dsp:cNvSpPr/>
      </dsp:nvSpPr>
      <dsp:spPr>
        <a:xfrm>
          <a:off x="318645" y="1594226"/>
          <a:ext cx="19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cap="all"/>
          </a:pPr>
          <a:r>
            <a:rPr lang="nl-NL" sz="3200" kern="1200"/>
            <a:t>Klachten</a:t>
          </a:r>
          <a:endParaRPr lang="en-US" sz="3200" kern="1200"/>
        </a:p>
      </dsp:txBody>
      <dsp:txXfrm>
        <a:off x="318645" y="1594226"/>
        <a:ext cx="1968750" cy="720000"/>
      </dsp:txXfrm>
    </dsp:sp>
    <dsp:sp modelId="{930408CF-69FE-4C05-88B6-2F4BF3739615}">
      <dsp:nvSpPr>
        <dsp:cNvPr id="0" name=""/>
        <dsp:cNvSpPr/>
      </dsp:nvSpPr>
      <dsp:spPr>
        <a:xfrm>
          <a:off x="702551" y="2806413"/>
          <a:ext cx="1200937" cy="12009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1390E3-EF49-41C2-92C0-69670C539C24}">
      <dsp:nvSpPr>
        <dsp:cNvPr id="0" name=""/>
        <dsp:cNvSpPr/>
      </dsp:nvSpPr>
      <dsp:spPr>
        <a:xfrm>
          <a:off x="958488" y="3062351"/>
          <a:ext cx="689062" cy="689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660AA5-03A9-4AF9-9FEB-47AE37CD8E73}">
      <dsp:nvSpPr>
        <dsp:cNvPr id="0" name=""/>
        <dsp:cNvSpPr/>
      </dsp:nvSpPr>
      <dsp:spPr>
        <a:xfrm>
          <a:off x="318645" y="4381413"/>
          <a:ext cx="19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cap="all"/>
          </a:pPr>
          <a:r>
            <a:rPr lang="nl-NL" sz="3200" kern="1200"/>
            <a:t>Oorzaak</a:t>
          </a:r>
          <a:endParaRPr lang="en-US" sz="3200" kern="1200"/>
        </a:p>
      </dsp:txBody>
      <dsp:txXfrm>
        <a:off x="318645" y="4381413"/>
        <a:ext cx="196875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B427A-663B-4073-95A1-C4B15A4A505B}">
      <dsp:nvSpPr>
        <dsp:cNvPr id="0" name=""/>
        <dsp:cNvSpPr/>
      </dsp:nvSpPr>
      <dsp:spPr>
        <a:xfrm>
          <a:off x="0" y="604040"/>
          <a:ext cx="5328412" cy="131093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kern="1200"/>
            <a:t>Vooral bij elleboog en knie,</a:t>
          </a:r>
          <a:endParaRPr lang="en-US" sz="3300" kern="1200"/>
        </a:p>
      </dsp:txBody>
      <dsp:txXfrm>
        <a:off x="63994" y="668034"/>
        <a:ext cx="5200424" cy="1182942"/>
      </dsp:txXfrm>
    </dsp:sp>
    <dsp:sp modelId="{769D7756-9622-43DE-922B-131B7BD8BC55}">
      <dsp:nvSpPr>
        <dsp:cNvPr id="0" name=""/>
        <dsp:cNvSpPr/>
      </dsp:nvSpPr>
      <dsp:spPr>
        <a:xfrm>
          <a:off x="0" y="2010010"/>
          <a:ext cx="5328412" cy="1310930"/>
        </a:xfrm>
        <a:prstGeom prst="roundRect">
          <a:avLst/>
        </a:prstGeom>
        <a:solidFill>
          <a:schemeClr val="accent2">
            <a:hueOff val="977227"/>
            <a:satOff val="-15767"/>
            <a:lumOff val="-274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kern="1200"/>
            <a:t>Maar ook bij heup, schouder en de hiel (achilluspees)</a:t>
          </a:r>
          <a:endParaRPr lang="en-US" sz="3300" kern="1200"/>
        </a:p>
      </dsp:txBody>
      <dsp:txXfrm>
        <a:off x="63994" y="2074004"/>
        <a:ext cx="5200424" cy="1182942"/>
      </dsp:txXfrm>
    </dsp:sp>
    <dsp:sp modelId="{889D1C8C-01E1-441E-8058-DFEA65ED2C68}">
      <dsp:nvSpPr>
        <dsp:cNvPr id="0" name=""/>
        <dsp:cNvSpPr/>
      </dsp:nvSpPr>
      <dsp:spPr>
        <a:xfrm>
          <a:off x="0" y="3415981"/>
          <a:ext cx="5328412" cy="1310930"/>
        </a:xfrm>
        <a:prstGeom prst="roundRect">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kern="1200"/>
            <a:t>Een bursa is een met slijm gevuld zakje onder een pees</a:t>
          </a:r>
          <a:endParaRPr lang="en-US" sz="3300" kern="1200"/>
        </a:p>
      </dsp:txBody>
      <dsp:txXfrm>
        <a:off x="63994" y="3479975"/>
        <a:ext cx="5200424" cy="118294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308AF-E3C8-4D5F-B842-33F4F0FC8ABE}">
      <dsp:nvSpPr>
        <dsp:cNvPr id="0" name=""/>
        <dsp:cNvSpPr/>
      </dsp:nvSpPr>
      <dsp:spPr>
        <a:xfrm>
          <a:off x="773988" y="174512"/>
          <a:ext cx="1058062" cy="1058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ECA872-279E-4BE4-85E5-512F8A4C882C}">
      <dsp:nvSpPr>
        <dsp:cNvPr id="0" name=""/>
        <dsp:cNvSpPr/>
      </dsp:nvSpPr>
      <dsp:spPr>
        <a:xfrm>
          <a:off x="127395" y="1546413"/>
          <a:ext cx="235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044700">
            <a:lnSpc>
              <a:spcPct val="100000"/>
            </a:lnSpc>
            <a:spcBef>
              <a:spcPct val="0"/>
            </a:spcBef>
            <a:spcAft>
              <a:spcPct val="35000"/>
            </a:spcAft>
            <a:buNone/>
          </a:pPr>
          <a:r>
            <a:rPr lang="nl-NL" sz="4600" kern="1200"/>
            <a:t>Klachten</a:t>
          </a:r>
          <a:endParaRPr lang="en-US" sz="4600" kern="1200"/>
        </a:p>
      </dsp:txBody>
      <dsp:txXfrm>
        <a:off x="127395" y="1546413"/>
        <a:ext cx="2351250" cy="720000"/>
      </dsp:txXfrm>
    </dsp:sp>
    <dsp:sp modelId="{FF0F5D31-6853-4A68-BF73-7E9B0F096A20}">
      <dsp:nvSpPr>
        <dsp:cNvPr id="0" name=""/>
        <dsp:cNvSpPr/>
      </dsp:nvSpPr>
      <dsp:spPr>
        <a:xfrm>
          <a:off x="773988" y="2854226"/>
          <a:ext cx="1058062" cy="1058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4A6D6A-3DAE-47A3-924E-0F4FCF3F6E1F}">
      <dsp:nvSpPr>
        <dsp:cNvPr id="0" name=""/>
        <dsp:cNvSpPr/>
      </dsp:nvSpPr>
      <dsp:spPr>
        <a:xfrm>
          <a:off x="127395" y="4226127"/>
          <a:ext cx="235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044700">
            <a:lnSpc>
              <a:spcPct val="100000"/>
            </a:lnSpc>
            <a:spcBef>
              <a:spcPct val="0"/>
            </a:spcBef>
            <a:spcAft>
              <a:spcPct val="35000"/>
            </a:spcAft>
            <a:buNone/>
          </a:pPr>
          <a:r>
            <a:rPr lang="nl-NL" sz="4600" kern="1200"/>
            <a:t>Oorzaak</a:t>
          </a:r>
          <a:endParaRPr lang="en-US" sz="4600" kern="1200"/>
        </a:p>
      </dsp:txBody>
      <dsp:txXfrm>
        <a:off x="127395" y="4226127"/>
        <a:ext cx="23512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B39314B9-1A92-4186-B87F-510CB6BAA2B8}"/>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nl-NL"/>
          </a:p>
        </p:txBody>
      </p:sp>
      <p:sp>
        <p:nvSpPr>
          <p:cNvPr id="33795" name="Rectangle 3">
            <a:extLst>
              <a:ext uri="{FF2B5EF4-FFF2-40B4-BE49-F238E27FC236}">
                <a16:creationId xmlns:a16="http://schemas.microsoft.com/office/drawing/2014/main" id="{7DAB3970-0AF5-4B39-BA91-5E4EC040AA27}"/>
              </a:ext>
            </a:extLst>
          </p:cNvPr>
          <p:cNvSpPr>
            <a:spLocks noGrp="1" noChangeArrowheads="1"/>
          </p:cNvSpPr>
          <p:nvPr>
            <p:ph type="dt" sz="quarter"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nl-NL"/>
          </a:p>
        </p:txBody>
      </p:sp>
      <p:sp>
        <p:nvSpPr>
          <p:cNvPr id="33796" name="Rectangle 4">
            <a:extLst>
              <a:ext uri="{FF2B5EF4-FFF2-40B4-BE49-F238E27FC236}">
                <a16:creationId xmlns:a16="http://schemas.microsoft.com/office/drawing/2014/main" id="{D8D93BBD-BC40-4D09-967C-A6360B1293D5}"/>
              </a:ext>
            </a:extLst>
          </p:cNvPr>
          <p:cNvSpPr>
            <a:spLocks noGrp="1" noChangeArrowheads="1"/>
          </p:cNvSpPr>
          <p:nvPr>
            <p:ph type="ftr" sz="quarter" idx="2"/>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nl-NL"/>
          </a:p>
        </p:txBody>
      </p:sp>
      <p:sp>
        <p:nvSpPr>
          <p:cNvPr id="33797" name="Rectangle 5">
            <a:extLst>
              <a:ext uri="{FF2B5EF4-FFF2-40B4-BE49-F238E27FC236}">
                <a16:creationId xmlns:a16="http://schemas.microsoft.com/office/drawing/2014/main" id="{1E189D02-4FA7-4A1E-9431-5FB3611F987B}"/>
              </a:ext>
            </a:extLst>
          </p:cNvPr>
          <p:cNvSpPr>
            <a:spLocks noGrp="1" noChangeArrowheads="1"/>
          </p:cNvSpPr>
          <p:nvPr>
            <p:ph type="sldNum" sz="quarter" idx="3"/>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AAD367D-5EF3-4B9B-BC59-B6F1CAE0D620}" type="slidenum">
              <a:rPr lang="nl-NL" altLang="nl-NL"/>
              <a:pPr>
                <a:defRPr/>
              </a:pPr>
              <a:t>‹nr.›</a:t>
            </a:fld>
            <a:endParaRPr lang="nl-NL"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E763AA3-DAED-4B39-ABC9-52B6A5499ADF}"/>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nl-NL"/>
          </a:p>
        </p:txBody>
      </p:sp>
      <p:sp>
        <p:nvSpPr>
          <p:cNvPr id="35843" name="Rectangle 3">
            <a:extLst>
              <a:ext uri="{FF2B5EF4-FFF2-40B4-BE49-F238E27FC236}">
                <a16:creationId xmlns:a16="http://schemas.microsoft.com/office/drawing/2014/main" id="{66252D38-A112-40F9-B4FF-78172504A770}"/>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nl-NL"/>
          </a:p>
        </p:txBody>
      </p:sp>
      <p:sp>
        <p:nvSpPr>
          <p:cNvPr id="2052" name="Rectangle 4">
            <a:extLst>
              <a:ext uri="{FF2B5EF4-FFF2-40B4-BE49-F238E27FC236}">
                <a16:creationId xmlns:a16="http://schemas.microsoft.com/office/drawing/2014/main" id="{396A2314-20E8-4EF7-86EA-02B97BFFD65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845" name="Rectangle 5">
            <a:extLst>
              <a:ext uri="{FF2B5EF4-FFF2-40B4-BE49-F238E27FC236}">
                <a16:creationId xmlns:a16="http://schemas.microsoft.com/office/drawing/2014/main" id="{370D222E-07DF-4808-80A8-E5EC54A91FA8}"/>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35846" name="Rectangle 6">
            <a:extLst>
              <a:ext uri="{FF2B5EF4-FFF2-40B4-BE49-F238E27FC236}">
                <a16:creationId xmlns:a16="http://schemas.microsoft.com/office/drawing/2014/main" id="{8462DDE8-A826-46AF-B699-335C0E9FB4EA}"/>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nl-NL"/>
          </a:p>
        </p:txBody>
      </p:sp>
      <p:sp>
        <p:nvSpPr>
          <p:cNvPr id="35847" name="Rectangle 7">
            <a:extLst>
              <a:ext uri="{FF2B5EF4-FFF2-40B4-BE49-F238E27FC236}">
                <a16:creationId xmlns:a16="http://schemas.microsoft.com/office/drawing/2014/main" id="{48AA8C16-581D-4B70-A457-113AC912E6A8}"/>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3B5E9EC-EDD7-4468-BA4A-44E15B5D3F6C}"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F678652-EE91-44C8-AFFD-75BDDC89A634}"/>
              </a:ext>
            </a:extLst>
          </p:cNvPr>
          <p:cNvSpPr>
            <a:spLocks noGrp="1" noRot="1" noChangeAspect="1" noChangeArrowheads="1" noTextEdit="1"/>
          </p:cNvSpPr>
          <p:nvPr>
            <p:ph type="sldImg"/>
          </p:nvPr>
        </p:nvSpPr>
        <p:spPr>
          <a:ln/>
        </p:spPr>
      </p:sp>
      <p:sp>
        <p:nvSpPr>
          <p:cNvPr id="6147" name="Tijdelijke aanduiding voor notities 2">
            <a:extLst>
              <a:ext uri="{FF2B5EF4-FFF2-40B4-BE49-F238E27FC236}">
                <a16:creationId xmlns:a16="http://schemas.microsoft.com/office/drawing/2014/main" id="{2D0C4F82-2CF1-4B20-A743-8D24E223FB3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nl-NL" altLang="nl-NL"/>
          </a:p>
        </p:txBody>
      </p:sp>
      <p:sp>
        <p:nvSpPr>
          <p:cNvPr id="6148" name="Tijdelijke aanduiding voor dianummer 3">
            <a:extLst>
              <a:ext uri="{FF2B5EF4-FFF2-40B4-BE49-F238E27FC236}">
                <a16:creationId xmlns:a16="http://schemas.microsoft.com/office/drawing/2014/main" id="{46536AA5-A55A-4B73-9662-55FC2084F72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643A8BB-24DC-498C-81EB-1AC0851B53F0}" type="slidenum">
              <a:rPr lang="nl-NL" altLang="nl-NL"/>
              <a:pPr>
                <a:spcBef>
                  <a:spcPct val="0"/>
                </a:spcBef>
              </a:pPr>
              <a:t>2</a:t>
            </a:fld>
            <a:endParaRPr lang="nl-NL" alt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9B156188-48BA-4BC3-8D97-3E4BE88524F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A86CDD0-44C9-4676-815B-B24E6907498C}" type="slidenum">
              <a:rPr lang="nl-NL" altLang="nl-NL"/>
              <a:pPr>
                <a:spcBef>
                  <a:spcPct val="0"/>
                </a:spcBef>
              </a:pPr>
              <a:t>36</a:t>
            </a:fld>
            <a:endParaRPr lang="nl-NL" altLang="nl-NL"/>
          </a:p>
        </p:txBody>
      </p:sp>
      <p:sp>
        <p:nvSpPr>
          <p:cNvPr id="41987" name="Rectangle 2">
            <a:extLst>
              <a:ext uri="{FF2B5EF4-FFF2-40B4-BE49-F238E27FC236}">
                <a16:creationId xmlns:a16="http://schemas.microsoft.com/office/drawing/2014/main" id="{E39EB2C9-E563-42D2-96F6-C040DFD1931E}"/>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B1D31EAA-9647-421B-ADF5-927C58158D1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nl-NL" altLang="nl-NL"/>
              <a:t>Heberden artrose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9/26/2021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410628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9/26/2021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3016073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9/26/2021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309583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685800" y="1981200"/>
            <a:ext cx="38100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4648200" y="1981200"/>
            <a:ext cx="3810000" cy="4114800"/>
          </a:xfrm>
        </p:spPr>
        <p:txBody>
          <a:bodyPr/>
          <a:lstStyle/>
          <a:p>
            <a:pPr lvl="0"/>
            <a:endParaRPr lang="nl-NL" noProof="0"/>
          </a:p>
        </p:txBody>
      </p:sp>
      <p:sp>
        <p:nvSpPr>
          <p:cNvPr id="5" name="Rectangle 4">
            <a:extLst>
              <a:ext uri="{FF2B5EF4-FFF2-40B4-BE49-F238E27FC236}">
                <a16:creationId xmlns:a16="http://schemas.microsoft.com/office/drawing/2014/main" id="{71378AEB-FABB-4257-9CAA-8F7A713FD5DC}"/>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617FA209-01DD-48D9-ABD5-A3427BBF9D72}"/>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E6A431B8-59A9-4A9F-86A6-82635EF608DA}"/>
              </a:ext>
            </a:extLst>
          </p:cNvPr>
          <p:cNvSpPr>
            <a:spLocks noGrp="1" noChangeArrowheads="1"/>
          </p:cNvSpPr>
          <p:nvPr>
            <p:ph type="sldNum" sz="quarter" idx="12"/>
          </p:nvPr>
        </p:nvSpPr>
        <p:spPr>
          <a:ln/>
        </p:spPr>
        <p:txBody>
          <a:bodyPr/>
          <a:lstStyle>
            <a:lvl1pPr>
              <a:defRPr/>
            </a:lvl1pPr>
          </a:lstStyle>
          <a:p>
            <a:pPr>
              <a:defRPr/>
            </a:pPr>
            <a:fld id="{8314E888-D575-4FD9-ACC9-C0E97D9F27CE}" type="slidenum">
              <a:rPr lang="nl-NL" altLang="nl-NL"/>
              <a:pPr>
                <a:defRPr/>
              </a:pPr>
              <a:t>‹nr.›</a:t>
            </a:fld>
            <a:endParaRPr lang="nl-NL" altLang="nl-NL"/>
          </a:p>
        </p:txBody>
      </p:sp>
    </p:spTree>
    <p:extLst>
      <p:ext uri="{BB962C8B-B14F-4D97-AF65-F5344CB8AC3E}">
        <p14:creationId xmlns:p14="http://schemas.microsoft.com/office/powerpoint/2010/main" val="3530075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a:t>Klik om de stijl te bewerken</a:t>
            </a:r>
          </a:p>
        </p:txBody>
      </p:sp>
      <p:sp>
        <p:nvSpPr>
          <p:cNvPr id="3" name="Tijdelijke aanduiding voor illustratie 2"/>
          <p:cNvSpPr>
            <a:spLocks noGrp="1"/>
          </p:cNvSpPr>
          <p:nvPr>
            <p:ph type="clipArt" sz="half" idx="1"/>
          </p:nvPr>
        </p:nvSpPr>
        <p:spPr>
          <a:xfrm>
            <a:off x="685800" y="1981200"/>
            <a:ext cx="3810000" cy="4114800"/>
          </a:xfrm>
        </p:spPr>
        <p:txBody>
          <a:bodyPr/>
          <a:lstStyle/>
          <a:p>
            <a:pPr lvl="0"/>
            <a:endParaRPr lang="nl-NL" noProof="0"/>
          </a:p>
        </p:txBody>
      </p:sp>
      <p:sp>
        <p:nvSpPr>
          <p:cNvPr id="4" name="Tijdelijke aanduiding voor tekst 3"/>
          <p:cNvSpPr>
            <a:spLocks noGrp="1"/>
          </p:cNvSpPr>
          <p:nvPr>
            <p:ph type="body" sz="half" idx="2"/>
          </p:nvPr>
        </p:nvSpPr>
        <p:spPr>
          <a:xfrm>
            <a:off x="4648200" y="1981200"/>
            <a:ext cx="38100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7DF7BCDB-35E7-4988-BF61-A71D1011D0CB}"/>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4A5EFD20-61B6-49D7-A470-E33E938429CE}"/>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EF6585E4-FC9F-4B4C-B0A2-32A16617B2FF}"/>
              </a:ext>
            </a:extLst>
          </p:cNvPr>
          <p:cNvSpPr>
            <a:spLocks noGrp="1" noChangeArrowheads="1"/>
          </p:cNvSpPr>
          <p:nvPr>
            <p:ph type="sldNum" sz="quarter" idx="12"/>
          </p:nvPr>
        </p:nvSpPr>
        <p:spPr>
          <a:ln/>
        </p:spPr>
        <p:txBody>
          <a:bodyPr/>
          <a:lstStyle>
            <a:lvl1pPr>
              <a:defRPr/>
            </a:lvl1pPr>
          </a:lstStyle>
          <a:p>
            <a:pPr>
              <a:defRPr/>
            </a:pPr>
            <a:fld id="{9C605F1E-1DB9-4F20-93F0-2F83BD286D07}" type="slidenum">
              <a:rPr lang="nl-NL" altLang="nl-NL"/>
              <a:pPr>
                <a:defRPr/>
              </a:pPr>
              <a:t>‹nr.›</a:t>
            </a:fld>
            <a:endParaRPr lang="nl-NL" altLang="nl-NL"/>
          </a:p>
        </p:txBody>
      </p:sp>
    </p:spTree>
    <p:extLst>
      <p:ext uri="{BB962C8B-B14F-4D97-AF65-F5344CB8AC3E}">
        <p14:creationId xmlns:p14="http://schemas.microsoft.com/office/powerpoint/2010/main" val="3834151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9/26/2021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1182188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9/26/2021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1546847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9/26/2021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2529394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9/26/2021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3591816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9/26/2021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3730590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9/26/2021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956145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dirty="0"/>
              <a:t>Click to edit Master title style</a:t>
            </a:r>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9/26/2021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3857672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dirty="0"/>
              <a:t>Click to edit Master title style</a:t>
            </a:r>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9/26/2021</a:t>
            </a:fld>
            <a:endParaRPr lang="en-US" dirty="0"/>
          </a:p>
        </p:txBody>
      </p:sp>
      <p:sp>
        <p:nvSpPr>
          <p:cNvPr id="9" name="Footer Placeholder 8"/>
          <p:cNvSpPr>
            <a:spLocks noGrp="1"/>
          </p:cNvSpPr>
          <p:nvPr>
            <p:ph type="ftr" sz="quarter" idx="11"/>
          </p:nvPr>
        </p:nvSpPr>
        <p:spPr>
          <a:xfrm>
            <a:off x="2624326" y="6356351"/>
            <a:ext cx="4433638"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962269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5586B75A-687E-405C-8A0B-8D00578BA2C3}" type="datetimeFigureOut">
              <a:rPr lang="en-US" dirty="0"/>
              <a:pPr/>
              <a:t>9/26/2021</a:t>
            </a:fld>
            <a:endParaRPr lang="en-US" dirty="0"/>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250044505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ft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nl/imgres?q=syndroom+van+quervain&amp;hl=nl&amp;sa=X&amp;biw=1012&amp;bih=626&amp;tbm=isch&amp;prmd=imvns&amp;tbnid=P1Tzq8YAeq5xUM:&amp;imgrefurl=http://www.isala.nl/patient/afdelingen/handencentrum/Handaandoeningen/Quervain/Pages/default.aspx&amp;docid=-9yOycMMfDLLKM&amp;imgurl=http://www.isala.nl/patient/afdelingen/handencentrum/PublishingImages/Quervain%252520groot.jpg&amp;w=800&amp;h=471&amp;ei=Mn1bUPWyNaWr0QWX84DgBw&amp;zoom=1&amp;iact=hc&amp;vpx=239&amp;vpy=305&amp;dur=17125&amp;hovh=172&amp;hovw=293&amp;tx=133&amp;ty=101&amp;sig=110308519874302738132&amp;page=1&amp;tbnh=111&amp;tbnw=188&amp;start=0&amp;ndsp=16&amp;ved=1t:429,r:7,s:0,i:93" TargetMode="External"/><Relationship Id="rId2" Type="http://schemas.openxmlformats.org/officeDocument/2006/relationships/hyperlink" Target="http://www.he-stedendriehoek.nl/diagnosemodel.php" TargetMode="Externa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3" Type="http://schemas.openxmlformats.org/officeDocument/2006/relationships/image" Target="http://www.eorthopod.com/images/ContentImages/arthritis/arthritis_fibromyalgia/arthritis_fibromyalgia_fibromyalgia.jpg" TargetMode="Externa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JrC4DiTysi0" TargetMode="External"/><Relationship Id="rId2" Type="http://schemas.openxmlformats.org/officeDocument/2006/relationships/hyperlink" Target="http://www.enbrel.nl/upload/flash/artrose.swf"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u0yGlESvc5E" TargetMode="Externa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teleac.nl/" TargetMode="External"/><Relationship Id="rId1" Type="http://schemas.openxmlformats.org/officeDocument/2006/relationships/slideLayout" Target="../slideLayouts/slideLayout7.xml"/><Relationship Id="rId4" Type="http://schemas.openxmlformats.org/officeDocument/2006/relationships/image" Target="http://www.teleac.nl/mmbase/images/2205166" TargetMode="Externa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upload.wikimedia.org/wikipedia/commons/9/9c/Heberden-Arthrose.JPG"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http://www.fysiotherapiemcga.nl/images/style1/module-4-bl.png"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2" name="Rectangle 72">
            <a:extLst>
              <a:ext uri="{FF2B5EF4-FFF2-40B4-BE49-F238E27FC236}">
                <a16:creationId xmlns:a16="http://schemas.microsoft.com/office/drawing/2014/main" id="{25D5C296-F4B1-4AE5-8EEB-9FEB7ED17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3" name="Picture 4100" descr="Pleisters">
            <a:extLst>
              <a:ext uri="{FF2B5EF4-FFF2-40B4-BE49-F238E27FC236}">
                <a16:creationId xmlns:a16="http://schemas.microsoft.com/office/drawing/2014/main" id="{2F4F331C-58EF-49FC-849E-2EC1037DEB4C}"/>
              </a:ext>
            </a:extLst>
          </p:cNvPr>
          <p:cNvPicPr>
            <a:picLocks noChangeAspect="1"/>
          </p:cNvPicPr>
          <p:nvPr/>
        </p:nvPicPr>
        <p:blipFill rotWithShape="1">
          <a:blip r:embed="rId2">
            <a:duotone>
              <a:schemeClr val="accent1">
                <a:shade val="45000"/>
                <a:satMod val="135000"/>
              </a:schemeClr>
              <a:prstClr val="white"/>
            </a:duotone>
          </a:blip>
          <a:srcRect t="9090" r="19238" b="7"/>
          <a:stretch/>
        </p:blipFill>
        <p:spPr>
          <a:xfrm>
            <a:off x="20" y="-1"/>
            <a:ext cx="9141694" cy="6858000"/>
          </a:xfrm>
          <a:prstGeom prst="rect">
            <a:avLst/>
          </a:prstGeom>
        </p:spPr>
      </p:pic>
      <p:sp>
        <p:nvSpPr>
          <p:cNvPr id="4104" name="Rectangle 74">
            <a:extLst>
              <a:ext uri="{FF2B5EF4-FFF2-40B4-BE49-F238E27FC236}">
                <a16:creationId xmlns:a16="http://schemas.microsoft.com/office/drawing/2014/main" id="{9C1ACE66-194D-48C4-A14A-6933B3528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481671" cy="5334001"/>
          </a:xfrm>
          <a:prstGeom prst="rect">
            <a:avLst/>
          </a:prstGeom>
          <a:solidFill>
            <a:schemeClr val="accent1">
              <a:lumMod val="5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98" name="Rectangle 2">
            <a:extLst>
              <a:ext uri="{FF2B5EF4-FFF2-40B4-BE49-F238E27FC236}">
                <a16:creationId xmlns:a16="http://schemas.microsoft.com/office/drawing/2014/main" id="{8EECDCA8-4961-4D07-831A-84F160B3C265}"/>
              </a:ext>
            </a:extLst>
          </p:cNvPr>
          <p:cNvSpPr>
            <a:spLocks noGrp="1" noChangeArrowheads="1"/>
          </p:cNvSpPr>
          <p:nvPr>
            <p:ph type="ctrTitle"/>
          </p:nvPr>
        </p:nvSpPr>
        <p:spPr>
          <a:xfrm>
            <a:off x="482600" y="1298448"/>
            <a:ext cx="2763802" cy="3255264"/>
          </a:xfrm>
        </p:spPr>
        <p:txBody>
          <a:bodyPr>
            <a:normAutofit/>
          </a:bodyPr>
          <a:lstStyle/>
          <a:p>
            <a:pPr eaLnBrk="1" hangingPunct="1"/>
            <a:r>
              <a:rPr lang="nl-NL" altLang="nl-NL" sz="3400"/>
              <a:t>Reumatische Aandoeningen</a:t>
            </a:r>
          </a:p>
        </p:txBody>
      </p:sp>
      <p:sp>
        <p:nvSpPr>
          <p:cNvPr id="4099" name="Rectangle 3">
            <a:extLst>
              <a:ext uri="{FF2B5EF4-FFF2-40B4-BE49-F238E27FC236}">
                <a16:creationId xmlns:a16="http://schemas.microsoft.com/office/drawing/2014/main" id="{9047B09B-ACDD-4FE7-AB47-4E8342FD760F}"/>
              </a:ext>
            </a:extLst>
          </p:cNvPr>
          <p:cNvSpPr>
            <a:spLocks noGrp="1" noChangeArrowheads="1"/>
          </p:cNvSpPr>
          <p:nvPr>
            <p:ph type="subTitle" idx="1"/>
          </p:nvPr>
        </p:nvSpPr>
        <p:spPr>
          <a:xfrm>
            <a:off x="482600" y="4670246"/>
            <a:ext cx="2763802" cy="914400"/>
          </a:xfrm>
        </p:spPr>
        <p:txBody>
          <a:bodyPr>
            <a:normAutofit/>
          </a:bodyPr>
          <a:lstStyle/>
          <a:p>
            <a:pPr eaLnBrk="1" hangingPunct="1"/>
            <a:r>
              <a:rPr lang="nl-NL" altLang="nl-NL" sz="1600"/>
              <a:t>Afwijkingen aan spieren, pezen en slijmbeurzen</a:t>
            </a:r>
          </a:p>
          <a:p>
            <a:pPr eaLnBrk="1" hangingPunct="1"/>
            <a:r>
              <a:rPr lang="nl-NL" altLang="nl-NL" sz="1600"/>
              <a:t>Artrose</a:t>
            </a:r>
          </a:p>
        </p:txBody>
      </p:sp>
      <p:sp>
        <p:nvSpPr>
          <p:cNvPr id="4105" name="Rectangle 76">
            <a:extLst>
              <a:ext uri="{FF2B5EF4-FFF2-40B4-BE49-F238E27FC236}">
                <a16:creationId xmlns:a16="http://schemas.microsoft.com/office/drawing/2014/main" id="{025B886A-7ED1-4B77-819B-76ACBEFB0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400"/>
                                        <p:tgtEl>
                                          <p:spTgt spid="4099">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4098"/>
                                        </p:tgtEl>
                                        <p:attrNameLst>
                                          <p:attrName>style.visibility</p:attrName>
                                        </p:attrNameLst>
                                      </p:cBhvr>
                                      <p:to>
                                        <p:strVal val="visible"/>
                                      </p:to>
                                    </p:set>
                                    <p:animEffect transition="in" filter="fade">
                                      <p:cBhvr>
                                        <p:cTn id="10" dur="4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4099">
                                            <p:txEl>
                                              <p:pRg st="1" end="1"/>
                                            </p:txEl>
                                          </p:spTgt>
                                        </p:tgtEl>
                                        <p:attrNameLst>
                                          <p:attrName>style.visibility</p:attrName>
                                        </p:attrNameLst>
                                      </p:cBhvr>
                                      <p:to>
                                        <p:strVal val="visible"/>
                                      </p:to>
                                    </p:set>
                                    <p:animEffect transition="in" filter="fade">
                                      <p:cBhvr>
                                        <p:cTn id="15" dur="4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C86D951-D92F-4FA5-8824-6999BE18BC82}"/>
              </a:ext>
            </a:extLst>
          </p:cNvPr>
          <p:cNvSpPr>
            <a:spLocks noGrp="1" noChangeArrowheads="1"/>
          </p:cNvSpPr>
          <p:nvPr>
            <p:ph type="title"/>
          </p:nvPr>
        </p:nvSpPr>
        <p:spPr>
          <a:xfrm>
            <a:off x="189689" y="1123838"/>
            <a:ext cx="2818813" cy="4601183"/>
          </a:xfrm>
          <a:solidFill>
            <a:schemeClr val="hlink"/>
          </a:solidFill>
        </p:spPr>
        <p:txBody>
          <a:bodyPr/>
          <a:lstStyle/>
          <a:p>
            <a:pPr eaLnBrk="1" hangingPunct="1"/>
            <a:r>
              <a:rPr lang="nl-NL" altLang="nl-NL"/>
              <a:t>Syndroom van De Quervain </a:t>
            </a:r>
            <a:br>
              <a:rPr lang="nl-NL" altLang="nl-NL"/>
            </a:br>
            <a:r>
              <a:rPr lang="nl-NL" altLang="nl-NL"/>
              <a:t>tendosynovitis</a:t>
            </a:r>
          </a:p>
        </p:txBody>
      </p:sp>
      <p:graphicFrame>
        <p:nvGraphicFramePr>
          <p:cNvPr id="14342" name="Rectangle 3">
            <a:extLst>
              <a:ext uri="{FF2B5EF4-FFF2-40B4-BE49-F238E27FC236}">
                <a16:creationId xmlns:a16="http://schemas.microsoft.com/office/drawing/2014/main" id="{899B627F-F3E0-4088-B17A-00DC86565A3B}"/>
              </a:ext>
            </a:extLst>
          </p:cNvPr>
          <p:cNvGraphicFramePr>
            <a:graphicFrameLocks noGrp="1"/>
          </p:cNvGraphicFramePr>
          <p:nvPr>
            <p:ph sz="half" idx="1"/>
          </p:nvPr>
        </p:nvGraphicFramePr>
        <p:xfrm>
          <a:off x="2900934" y="868680"/>
          <a:ext cx="2606040" cy="512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340" name="Rectangle 4">
            <a:extLst>
              <a:ext uri="{FF2B5EF4-FFF2-40B4-BE49-F238E27FC236}">
                <a16:creationId xmlns:a16="http://schemas.microsoft.com/office/drawing/2014/main" id="{31106C99-37F0-4086-BCCB-7387BA84B489}"/>
              </a:ext>
            </a:extLst>
          </p:cNvPr>
          <p:cNvSpPr>
            <a:spLocks noGrp="1" noChangeArrowheads="1"/>
          </p:cNvSpPr>
          <p:nvPr>
            <p:ph sz="half" idx="2"/>
          </p:nvPr>
        </p:nvSpPr>
        <p:spPr>
          <a:solidFill>
            <a:schemeClr val="hlink"/>
          </a:solidFill>
        </p:spPr>
        <p:txBody>
          <a:bodyPr/>
          <a:lstStyle/>
          <a:p>
            <a:pPr eaLnBrk="1" hangingPunct="1">
              <a:lnSpc>
                <a:spcPct val="90000"/>
              </a:lnSpc>
            </a:pPr>
            <a:r>
              <a:rPr lang="nl-NL" altLang="nl-NL"/>
              <a:t>Bewegingen van de duim zijn pijnlijk</a:t>
            </a:r>
          </a:p>
          <a:p>
            <a:pPr eaLnBrk="1" hangingPunct="1">
              <a:lnSpc>
                <a:spcPct val="90000"/>
              </a:lnSpc>
            </a:pPr>
            <a:endParaRPr lang="nl-NL" altLang="nl-NL"/>
          </a:p>
          <a:p>
            <a:pPr eaLnBrk="1" hangingPunct="1">
              <a:lnSpc>
                <a:spcPct val="90000"/>
              </a:lnSpc>
            </a:pPr>
            <a:endParaRPr lang="nl-NL" altLang="nl-NL"/>
          </a:p>
          <a:p>
            <a:pPr eaLnBrk="1" hangingPunct="1">
              <a:lnSpc>
                <a:spcPct val="90000"/>
              </a:lnSpc>
            </a:pPr>
            <a:r>
              <a:rPr lang="nl-NL" altLang="nl-NL"/>
              <a:t>Overbelasting</a:t>
            </a:r>
          </a:p>
          <a:p>
            <a:pPr eaLnBrk="1" hangingPunct="1">
              <a:lnSpc>
                <a:spcPct val="90000"/>
              </a:lnSpc>
            </a:pPr>
            <a:r>
              <a:rPr lang="nl-NL" altLang="nl-NL"/>
              <a:t>Veroudering</a:t>
            </a:r>
          </a:p>
          <a:p>
            <a:pPr eaLnBrk="1" hangingPunct="1">
              <a:lnSpc>
                <a:spcPct val="90000"/>
              </a:lnSpc>
            </a:pPr>
            <a:r>
              <a:rPr lang="nl-NL" altLang="nl-NL"/>
              <a:t>Beknelling strekspierpezen in de pols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6BC65A5-0EB1-4F3F-A24A-5686F0E50E57}"/>
              </a:ext>
            </a:extLst>
          </p:cNvPr>
          <p:cNvSpPr>
            <a:spLocks noChangeArrowheads="1"/>
          </p:cNvSpPr>
          <p:nvPr/>
        </p:nvSpPr>
        <p:spPr bwMode="auto">
          <a:xfrm>
            <a:off x="-46038" y="-22225"/>
            <a:ext cx="184151"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p>
          <a:p>
            <a:pPr lvl="1">
              <a:spcBef>
                <a:spcPct val="0"/>
              </a:spcBef>
              <a:buFontTx/>
              <a:buNone/>
            </a:pPr>
            <a:endParaRPr lang="nl-NL" altLang="nl-NL" sz="2400"/>
          </a:p>
        </p:txBody>
      </p:sp>
      <p:sp>
        <p:nvSpPr>
          <p:cNvPr id="15363" name="Rectangle 3">
            <a:extLst>
              <a:ext uri="{FF2B5EF4-FFF2-40B4-BE49-F238E27FC236}">
                <a16:creationId xmlns:a16="http://schemas.microsoft.com/office/drawing/2014/main" id="{1AC4FBE9-B402-4945-A2C5-080D250AC1A9}"/>
              </a:ext>
            </a:extLst>
          </p:cNvPr>
          <p:cNvSpPr>
            <a:spLocks noChangeArrowheads="1"/>
          </p:cNvSpPr>
          <p:nvPr/>
        </p:nvSpPr>
        <p:spPr bwMode="auto">
          <a:xfrm>
            <a:off x="-46038" y="-22225"/>
            <a:ext cx="18415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p>
        </p:txBody>
      </p:sp>
      <p:sp>
        <p:nvSpPr>
          <p:cNvPr id="15364" name="Rectangle 4">
            <a:extLst>
              <a:ext uri="{FF2B5EF4-FFF2-40B4-BE49-F238E27FC236}">
                <a16:creationId xmlns:a16="http://schemas.microsoft.com/office/drawing/2014/main" id="{D617602F-58E6-454F-A4C9-72FEFE8A978A}"/>
              </a:ext>
            </a:extLst>
          </p:cNvPr>
          <p:cNvSpPr>
            <a:spLocks noChangeArrowheads="1"/>
          </p:cNvSpPr>
          <p:nvPr/>
        </p:nvSpPr>
        <p:spPr bwMode="auto">
          <a:xfrm>
            <a:off x="1825625" y="2112963"/>
            <a:ext cx="2093913"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415" tIns="-66654" rIns="-71415" bIns="-66654">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p>
        </p:txBody>
      </p:sp>
      <p:sp>
        <p:nvSpPr>
          <p:cNvPr id="15365" name="Rectangle 5">
            <a:extLst>
              <a:ext uri="{FF2B5EF4-FFF2-40B4-BE49-F238E27FC236}">
                <a16:creationId xmlns:a16="http://schemas.microsoft.com/office/drawing/2014/main" id="{BEAD1C28-08C9-4628-8339-816369EE1300}"/>
              </a:ext>
            </a:extLst>
          </p:cNvPr>
          <p:cNvSpPr>
            <a:spLocks noChangeArrowheads="1"/>
          </p:cNvSpPr>
          <p:nvPr/>
        </p:nvSpPr>
        <p:spPr bwMode="auto">
          <a:xfrm>
            <a:off x="609600" y="304800"/>
            <a:ext cx="70866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2400">
                <a:hlinkClick r:id="rId2"/>
              </a:rPr>
              <a:t>http://www.he-stedendriehoek.nl/diagnosemodel.php</a:t>
            </a:r>
            <a:r>
              <a:rPr lang="nl-NL" altLang="nl-NL" sz="2400"/>
              <a:t> </a:t>
            </a:r>
          </a:p>
        </p:txBody>
      </p:sp>
      <p:sp>
        <p:nvSpPr>
          <p:cNvPr id="15366" name="Rectangle 8">
            <a:extLst>
              <a:ext uri="{FF2B5EF4-FFF2-40B4-BE49-F238E27FC236}">
                <a16:creationId xmlns:a16="http://schemas.microsoft.com/office/drawing/2014/main" id="{EAF4F133-8101-47C9-AD92-E1C6F669FAC4}"/>
              </a:ext>
            </a:extLst>
          </p:cNvPr>
          <p:cNvSpPr>
            <a:spLocks noChangeArrowheads="1"/>
          </p:cNvSpPr>
          <p:nvPr/>
        </p:nvSpPr>
        <p:spPr bwMode="auto">
          <a:xfrm>
            <a:off x="-46038" y="-22225"/>
            <a:ext cx="184151"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nl-NL" altLang="nl-NL" sz="2400">
                <a:solidFill>
                  <a:srgbClr val="CC0000"/>
                </a:solidFill>
              </a:rPr>
              <a:t> </a:t>
            </a:r>
            <a:endParaRPr lang="nl-NL" altLang="nl-NL" sz="2400"/>
          </a:p>
        </p:txBody>
      </p:sp>
      <p:sp>
        <p:nvSpPr>
          <p:cNvPr id="15367" name="Rectangle 9">
            <a:extLst>
              <a:ext uri="{FF2B5EF4-FFF2-40B4-BE49-F238E27FC236}">
                <a16:creationId xmlns:a16="http://schemas.microsoft.com/office/drawing/2014/main" id="{C616CD5B-0F4A-45B5-BDDD-5569E388F07E}"/>
              </a:ext>
            </a:extLst>
          </p:cNvPr>
          <p:cNvSpPr>
            <a:spLocks noChangeArrowheads="1"/>
          </p:cNvSpPr>
          <p:nvPr/>
        </p:nvSpPr>
        <p:spPr bwMode="auto">
          <a:xfrm>
            <a:off x="46038" y="23813"/>
            <a:ext cx="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endParaRPr lang="nl-NL" altLang="nl-NL" sz="2400">
              <a:solidFill>
                <a:srgbClr val="CC0000"/>
              </a:solidFill>
            </a:endParaRPr>
          </a:p>
          <a:p>
            <a:pPr>
              <a:spcBef>
                <a:spcPct val="0"/>
              </a:spcBef>
              <a:buFontTx/>
              <a:buNone/>
            </a:pPr>
            <a:endParaRPr lang="nl-NL" altLang="nl-NL" sz="2400"/>
          </a:p>
        </p:txBody>
      </p:sp>
      <p:sp>
        <p:nvSpPr>
          <p:cNvPr id="15368" name="Rectangle 10">
            <a:extLst>
              <a:ext uri="{FF2B5EF4-FFF2-40B4-BE49-F238E27FC236}">
                <a16:creationId xmlns:a16="http://schemas.microsoft.com/office/drawing/2014/main" id="{A5337397-697F-4929-8119-E9C5A3BB0845}"/>
              </a:ext>
            </a:extLst>
          </p:cNvPr>
          <p:cNvSpPr>
            <a:spLocks noChangeArrowheads="1"/>
          </p:cNvSpPr>
          <p:nvPr/>
        </p:nvSpPr>
        <p:spPr bwMode="auto">
          <a:xfrm>
            <a:off x="46038" y="0"/>
            <a:ext cx="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761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AutoNum type="arabicPeriod"/>
            </a:pPr>
            <a:endParaRPr lang="nl-NL" altLang="nl-NL" sz="2400"/>
          </a:p>
          <a:p>
            <a:pPr>
              <a:spcBef>
                <a:spcPct val="0"/>
              </a:spcBef>
              <a:buFontTx/>
              <a:buNone/>
            </a:pPr>
            <a:endParaRPr lang="nl-NL" altLang="nl-NL" sz="2400"/>
          </a:p>
        </p:txBody>
      </p:sp>
      <p:sp>
        <p:nvSpPr>
          <p:cNvPr id="15369" name="Rectangle 11">
            <a:extLst>
              <a:ext uri="{FF2B5EF4-FFF2-40B4-BE49-F238E27FC236}">
                <a16:creationId xmlns:a16="http://schemas.microsoft.com/office/drawing/2014/main" id="{463A3B48-2BFA-460C-AF24-7DD59D9A044B}"/>
              </a:ext>
            </a:extLst>
          </p:cNvPr>
          <p:cNvSpPr>
            <a:spLocks noChangeArrowheads="1"/>
          </p:cNvSpPr>
          <p:nvPr/>
        </p:nvSpPr>
        <p:spPr bwMode="auto">
          <a:xfrm>
            <a:off x="46038" y="23813"/>
            <a:ext cx="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p>
          <a:p>
            <a:pPr>
              <a:spcBef>
                <a:spcPct val="0"/>
              </a:spcBef>
              <a:buFontTx/>
              <a:buNone/>
            </a:pPr>
            <a:r>
              <a:rPr lang="nl-NL" altLang="nl-NL" sz="2400"/>
              <a:t>   </a:t>
            </a:r>
          </a:p>
        </p:txBody>
      </p:sp>
      <p:pic>
        <p:nvPicPr>
          <p:cNvPr id="15370" name="Picture 7" descr="http://t3.gstatic.com/images?q=tbn:ANd9GcSLYRAByVv47u79FjbFh3Cz-LHi7YbQFvcfK6tVvgcTML8Z6JYW">
            <a:hlinkClick r:id="rId3"/>
            <a:extLst>
              <a:ext uri="{FF2B5EF4-FFF2-40B4-BE49-F238E27FC236}">
                <a16:creationId xmlns:a16="http://schemas.microsoft.com/office/drawing/2014/main" id="{1016812B-2686-488B-ACAD-510A069E9C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295400"/>
            <a:ext cx="44958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32" descr="http://www.handenpolscentrumnoordholland.nl/aandoening/quervain.jpg">
            <a:extLst>
              <a:ext uri="{FF2B5EF4-FFF2-40B4-BE49-F238E27FC236}">
                <a16:creationId xmlns:a16="http://schemas.microsoft.com/office/drawing/2014/main" id="{1A3A8749-7161-4577-A673-84DFFEADDF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8358" y="4371858"/>
            <a:ext cx="4594225"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6386" name="Rectangle 2">
            <a:extLst>
              <a:ext uri="{FF2B5EF4-FFF2-40B4-BE49-F238E27FC236}">
                <a16:creationId xmlns:a16="http://schemas.microsoft.com/office/drawing/2014/main" id="{0817765B-CBC1-4A82-8DD4-33E980A17128}"/>
              </a:ext>
            </a:extLst>
          </p:cNvPr>
          <p:cNvSpPr>
            <a:spLocks noGrp="1" noChangeArrowheads="1"/>
          </p:cNvSpPr>
          <p:nvPr>
            <p:ph type="title"/>
          </p:nvPr>
        </p:nvSpPr>
        <p:spPr>
          <a:xfrm>
            <a:off x="1200565" y="1087374"/>
            <a:ext cx="6737617" cy="1000978"/>
          </a:xfrm>
        </p:spPr>
        <p:txBody>
          <a:bodyPr>
            <a:normAutofit/>
          </a:bodyPr>
          <a:lstStyle/>
          <a:p>
            <a:pPr eaLnBrk="1" hangingPunct="1"/>
            <a:r>
              <a:rPr lang="nl-NL" altLang="nl-NL"/>
              <a:t>Behandeling</a:t>
            </a:r>
          </a:p>
        </p:txBody>
      </p:sp>
      <p:sp>
        <p:nvSpPr>
          <p:cNvPr id="76" name="Rectangle 75">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Rectangle 79">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6387" name="Rectangle 3">
            <a:extLst>
              <a:ext uri="{FF2B5EF4-FFF2-40B4-BE49-F238E27FC236}">
                <a16:creationId xmlns:a16="http://schemas.microsoft.com/office/drawing/2014/main" id="{928FAE86-5E40-4950-B248-74A5FFE2B69C}"/>
              </a:ext>
            </a:extLst>
          </p:cNvPr>
          <p:cNvSpPr>
            <a:spLocks noGrp="1" noChangeArrowheads="1"/>
          </p:cNvSpPr>
          <p:nvPr>
            <p:ph idx="1"/>
          </p:nvPr>
        </p:nvSpPr>
        <p:spPr>
          <a:xfrm>
            <a:off x="1200564" y="2535446"/>
            <a:ext cx="6737617" cy="3554457"/>
          </a:xfrm>
        </p:spPr>
        <p:txBody>
          <a:bodyPr>
            <a:normAutofit/>
          </a:bodyPr>
          <a:lstStyle/>
          <a:p>
            <a:pPr eaLnBrk="1" hangingPunct="1"/>
            <a:r>
              <a:rPr lang="nl-NL" altLang="nl-NL">
                <a:solidFill>
                  <a:schemeClr val="tx1"/>
                </a:solidFill>
              </a:rPr>
              <a:t>Rust, eventueel gips of een spalk</a:t>
            </a:r>
          </a:p>
          <a:p>
            <a:pPr eaLnBrk="1" hangingPunct="1"/>
            <a:r>
              <a:rPr lang="nl-NL" altLang="nl-NL">
                <a:solidFill>
                  <a:schemeClr val="tx1"/>
                </a:solidFill>
              </a:rPr>
              <a:t>NSAID</a:t>
            </a:r>
          </a:p>
          <a:p>
            <a:pPr eaLnBrk="1" hangingPunct="1"/>
            <a:r>
              <a:rPr lang="nl-NL" altLang="nl-NL">
                <a:solidFill>
                  <a:schemeClr val="tx1"/>
                </a:solidFill>
              </a:rPr>
              <a:t>Corticosteroïden, locaal</a:t>
            </a:r>
          </a:p>
          <a:p>
            <a:pPr eaLnBrk="1" hangingPunct="1"/>
            <a:r>
              <a:rPr lang="nl-NL" altLang="nl-NL">
                <a:solidFill>
                  <a:schemeClr val="tx1"/>
                </a:solidFill>
              </a:rPr>
              <a:t>Soms een operatie,waarbij de peesschede wordt opengesneden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CDF7C9B3-01BE-4D46-ACA2-312DFE36A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2582693"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0" name="Rectangle 2">
            <a:extLst>
              <a:ext uri="{FF2B5EF4-FFF2-40B4-BE49-F238E27FC236}">
                <a16:creationId xmlns:a16="http://schemas.microsoft.com/office/drawing/2014/main" id="{9918C2D2-11F0-43E2-A091-3562BCAB7872}"/>
              </a:ext>
            </a:extLst>
          </p:cNvPr>
          <p:cNvSpPr>
            <a:spLocks noGrp="1" noChangeArrowheads="1"/>
          </p:cNvSpPr>
          <p:nvPr>
            <p:ph type="title"/>
          </p:nvPr>
        </p:nvSpPr>
        <p:spPr>
          <a:xfrm>
            <a:off x="189689" y="1123837"/>
            <a:ext cx="2210611" cy="4601183"/>
          </a:xfrm>
        </p:spPr>
        <p:txBody>
          <a:bodyPr>
            <a:normAutofit/>
          </a:bodyPr>
          <a:lstStyle/>
          <a:p>
            <a:pPr eaLnBrk="1" hangingPunct="1"/>
            <a:r>
              <a:rPr lang="nl-NL" altLang="nl-NL" sz="1900">
                <a:solidFill>
                  <a:schemeClr val="bg1"/>
                </a:solidFill>
              </a:rPr>
              <a:t>Slijmbeursontsteking</a:t>
            </a:r>
          </a:p>
        </p:txBody>
      </p:sp>
      <p:graphicFrame>
        <p:nvGraphicFramePr>
          <p:cNvPr id="17413" name="Rectangle 3">
            <a:extLst>
              <a:ext uri="{FF2B5EF4-FFF2-40B4-BE49-F238E27FC236}">
                <a16:creationId xmlns:a16="http://schemas.microsoft.com/office/drawing/2014/main" id="{A8274906-839D-4029-8D2E-90A11D53DCEF}"/>
              </a:ext>
            </a:extLst>
          </p:cNvPr>
          <p:cNvGraphicFramePr>
            <a:graphicFrameLocks noGrp="1"/>
          </p:cNvGraphicFramePr>
          <p:nvPr>
            <p:ph idx="1"/>
            <p:extLst>
              <p:ext uri="{D42A27DB-BD31-4B8C-83A1-F6EECF244321}">
                <p14:modId xmlns:p14="http://schemas.microsoft.com/office/powerpoint/2010/main" val="1369839072"/>
              </p:ext>
            </p:extLst>
          </p:nvPr>
        </p:nvGraphicFramePr>
        <p:xfrm>
          <a:off x="3044951" y="758952"/>
          <a:ext cx="5328412" cy="533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C842D17-E14E-4882-8C0E-500860C061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 y="758952"/>
            <a:ext cx="19679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8434" name="Picture 2" descr="Bursitis van de knie">
            <a:extLst>
              <a:ext uri="{FF2B5EF4-FFF2-40B4-BE49-F238E27FC236}">
                <a16:creationId xmlns:a16="http://schemas.microsoft.com/office/drawing/2014/main" id="{ED7868AD-801C-421C-A580-2F3689FAF2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06" r="7934" b="2"/>
          <a:stretch/>
        </p:blipFill>
        <p:spPr bwMode="auto">
          <a:xfrm>
            <a:off x="317498" y="758952"/>
            <a:ext cx="4151548" cy="4287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Rectangle 73">
            <a:extLst>
              <a:ext uri="{FF2B5EF4-FFF2-40B4-BE49-F238E27FC236}">
                <a16:creationId xmlns:a16="http://schemas.microsoft.com/office/drawing/2014/main" id="{2E71D009-CC72-45E6-8D1C-42189C5D3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695" y="758951"/>
            <a:ext cx="4151548" cy="882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FC54905-BA4B-4491-B960-ED60CA7AA4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497" y="5207429"/>
            <a:ext cx="4151548" cy="882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5" name="Picture 3" descr="http://www.menselijk-lichaam.com/wp-content/uploads/slijmbeursontsteking.jpg">
            <a:extLst>
              <a:ext uri="{FF2B5EF4-FFF2-40B4-BE49-F238E27FC236}">
                <a16:creationId xmlns:a16="http://schemas.microsoft.com/office/drawing/2014/main" id="{7241013C-9683-4FEA-A573-4C3EF11EA8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43" r="14339" b="2"/>
          <a:stretch/>
        </p:blipFill>
        <p:spPr bwMode="auto">
          <a:xfrm>
            <a:off x="4589695" y="1802294"/>
            <a:ext cx="4151548" cy="4287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77">
            <a:extLst>
              <a:ext uri="{FF2B5EF4-FFF2-40B4-BE49-F238E27FC236}">
                <a16:creationId xmlns:a16="http://schemas.microsoft.com/office/drawing/2014/main" id="{FB7BB494-9ECF-401D-A865-D03E511C2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0288AEB-C392-4BE6-A2B7-0CB587451E08}"/>
              </a:ext>
            </a:extLst>
          </p:cNvPr>
          <p:cNvSpPr>
            <a:spLocks noGrp="1" noChangeArrowheads="1"/>
          </p:cNvSpPr>
          <p:nvPr>
            <p:ph type="title"/>
          </p:nvPr>
        </p:nvSpPr>
        <p:spPr>
          <a:solidFill>
            <a:schemeClr val="hlink"/>
          </a:solidFill>
        </p:spPr>
        <p:txBody>
          <a:bodyPr/>
          <a:lstStyle/>
          <a:p>
            <a:pPr eaLnBrk="1" hangingPunct="1"/>
            <a:r>
              <a:rPr lang="nl-NL" altLang="nl-NL"/>
              <a:t>Bursitis</a:t>
            </a:r>
          </a:p>
        </p:txBody>
      </p:sp>
      <p:graphicFrame>
        <p:nvGraphicFramePr>
          <p:cNvPr id="19462" name="Rectangle 3">
            <a:extLst>
              <a:ext uri="{FF2B5EF4-FFF2-40B4-BE49-F238E27FC236}">
                <a16:creationId xmlns:a16="http://schemas.microsoft.com/office/drawing/2014/main" id="{2EC357A6-ED5B-417D-B85A-BAFE35FF0CC3}"/>
              </a:ext>
            </a:extLst>
          </p:cNvPr>
          <p:cNvGraphicFramePr>
            <a:graphicFrameLocks noGrp="1"/>
          </p:cNvGraphicFramePr>
          <p:nvPr>
            <p:ph sz="half" idx="1"/>
            <p:extLst>
              <p:ext uri="{D42A27DB-BD31-4B8C-83A1-F6EECF244321}">
                <p14:modId xmlns:p14="http://schemas.microsoft.com/office/powerpoint/2010/main" val="515787025"/>
              </p:ext>
            </p:extLst>
          </p:nvPr>
        </p:nvGraphicFramePr>
        <p:xfrm>
          <a:off x="2586347" y="963056"/>
          <a:ext cx="2606040" cy="512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460" name="Rectangle 4">
            <a:extLst>
              <a:ext uri="{FF2B5EF4-FFF2-40B4-BE49-F238E27FC236}">
                <a16:creationId xmlns:a16="http://schemas.microsoft.com/office/drawing/2014/main" id="{71ECF21E-4156-4B02-966D-48F26FF854EB}"/>
              </a:ext>
            </a:extLst>
          </p:cNvPr>
          <p:cNvSpPr>
            <a:spLocks noGrp="1" noChangeArrowheads="1"/>
          </p:cNvSpPr>
          <p:nvPr>
            <p:ph sz="half" idx="2"/>
          </p:nvPr>
        </p:nvSpPr>
        <p:spPr>
          <a:xfrm>
            <a:off x="5297334" y="270965"/>
            <a:ext cx="3172296" cy="5718355"/>
          </a:xfrm>
          <a:solidFill>
            <a:schemeClr val="hlink"/>
          </a:solidFill>
        </p:spPr>
        <p:txBody>
          <a:bodyPr>
            <a:normAutofit lnSpcReduction="10000"/>
          </a:bodyPr>
          <a:lstStyle/>
          <a:p>
            <a:pPr eaLnBrk="1" hangingPunct="1">
              <a:lnSpc>
                <a:spcPct val="90000"/>
              </a:lnSpc>
            </a:pPr>
            <a:r>
              <a:rPr lang="nl-NL" altLang="nl-NL" sz="2400" dirty="0"/>
              <a:t>Pijn</a:t>
            </a:r>
          </a:p>
          <a:p>
            <a:pPr eaLnBrk="1" hangingPunct="1">
              <a:lnSpc>
                <a:spcPct val="90000"/>
              </a:lnSpc>
            </a:pPr>
            <a:r>
              <a:rPr lang="nl-NL" altLang="nl-NL" sz="2400" dirty="0"/>
              <a:t>bewegingsbeperking</a:t>
            </a:r>
          </a:p>
          <a:p>
            <a:pPr eaLnBrk="1" hangingPunct="1">
              <a:lnSpc>
                <a:spcPct val="90000"/>
              </a:lnSpc>
            </a:pPr>
            <a:r>
              <a:rPr lang="nl-NL" altLang="nl-NL" sz="2400" dirty="0"/>
              <a:t>Koorts</a:t>
            </a:r>
          </a:p>
          <a:p>
            <a:r>
              <a:rPr lang="nl-NL" altLang="nl-NL" sz="2400" dirty="0"/>
              <a:t>Roodheid </a:t>
            </a:r>
          </a:p>
          <a:p>
            <a:pPr eaLnBrk="1" hangingPunct="1">
              <a:lnSpc>
                <a:spcPct val="90000"/>
              </a:lnSpc>
            </a:pPr>
            <a:r>
              <a:rPr lang="nl-NL" altLang="nl-NL" sz="2400" dirty="0"/>
              <a:t>zwelling</a:t>
            </a:r>
          </a:p>
          <a:p>
            <a:r>
              <a:rPr lang="nl-NL" altLang="nl-NL" sz="2400" dirty="0"/>
              <a:t>teveel druk op de slijmbeurs, </a:t>
            </a:r>
          </a:p>
          <a:p>
            <a:pPr>
              <a:lnSpc>
                <a:spcPct val="90000"/>
              </a:lnSpc>
            </a:pPr>
            <a:endParaRPr lang="nl-NL" altLang="nl-NL" sz="2400" dirty="0"/>
          </a:p>
          <a:p>
            <a:endParaRPr lang="nl-NL" altLang="nl-NL" sz="2400" dirty="0"/>
          </a:p>
          <a:p>
            <a:pPr eaLnBrk="1" hangingPunct="1">
              <a:lnSpc>
                <a:spcPct val="90000"/>
              </a:lnSpc>
            </a:pPr>
            <a:r>
              <a:rPr lang="nl-NL" altLang="nl-NL" sz="2400" dirty="0"/>
              <a:t>overbelasting van een gewricht,</a:t>
            </a:r>
          </a:p>
          <a:p>
            <a:pPr eaLnBrk="1" hangingPunct="1">
              <a:lnSpc>
                <a:spcPct val="90000"/>
              </a:lnSpc>
            </a:pPr>
            <a:r>
              <a:rPr lang="nl-NL" altLang="nl-NL" sz="2400" dirty="0"/>
              <a:t>een val of een infectie.</a:t>
            </a:r>
          </a:p>
          <a:p>
            <a:pPr eaLnBrk="1" hangingPunct="1">
              <a:lnSpc>
                <a:spcPct val="90000"/>
              </a:lnSpc>
            </a:pPr>
            <a:endParaRPr lang="nl-NL" altLang="nl-NL"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0482" name="Rectangle 2">
            <a:extLst>
              <a:ext uri="{FF2B5EF4-FFF2-40B4-BE49-F238E27FC236}">
                <a16:creationId xmlns:a16="http://schemas.microsoft.com/office/drawing/2014/main" id="{49220718-ED39-4BA6-AA61-F71E178DC3D3}"/>
              </a:ext>
            </a:extLst>
          </p:cNvPr>
          <p:cNvSpPr>
            <a:spLocks noGrp="1" noChangeArrowheads="1"/>
          </p:cNvSpPr>
          <p:nvPr>
            <p:ph type="title"/>
          </p:nvPr>
        </p:nvSpPr>
        <p:spPr>
          <a:xfrm>
            <a:off x="1200565" y="1087374"/>
            <a:ext cx="6737617" cy="1000978"/>
          </a:xfrm>
        </p:spPr>
        <p:txBody>
          <a:bodyPr>
            <a:normAutofit/>
          </a:bodyPr>
          <a:lstStyle/>
          <a:p>
            <a:pPr eaLnBrk="1" hangingPunct="1"/>
            <a:r>
              <a:rPr lang="nl-NL" altLang="nl-NL"/>
              <a:t>Behandeling</a:t>
            </a:r>
          </a:p>
        </p:txBody>
      </p:sp>
      <p:sp>
        <p:nvSpPr>
          <p:cNvPr id="76" name="Rectangle 75">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Rectangle 79">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0483" name="Rectangle 3">
            <a:extLst>
              <a:ext uri="{FF2B5EF4-FFF2-40B4-BE49-F238E27FC236}">
                <a16:creationId xmlns:a16="http://schemas.microsoft.com/office/drawing/2014/main" id="{338583A5-31D0-47F8-AAE5-95D83C616A51}"/>
              </a:ext>
            </a:extLst>
          </p:cNvPr>
          <p:cNvSpPr>
            <a:spLocks noGrp="1" noChangeArrowheads="1"/>
          </p:cNvSpPr>
          <p:nvPr>
            <p:ph idx="1"/>
          </p:nvPr>
        </p:nvSpPr>
        <p:spPr>
          <a:xfrm>
            <a:off x="1200564" y="2535446"/>
            <a:ext cx="6737617" cy="3554457"/>
          </a:xfrm>
        </p:spPr>
        <p:txBody>
          <a:bodyPr>
            <a:normAutofit/>
          </a:bodyPr>
          <a:lstStyle/>
          <a:p>
            <a:pPr eaLnBrk="1" hangingPunct="1"/>
            <a:r>
              <a:rPr lang="nl-NL" altLang="nl-NL">
                <a:solidFill>
                  <a:schemeClr val="tx1"/>
                </a:solidFill>
              </a:rPr>
              <a:t>Rust</a:t>
            </a:r>
          </a:p>
          <a:p>
            <a:pPr eaLnBrk="1" hangingPunct="1"/>
            <a:r>
              <a:rPr lang="nl-NL" altLang="nl-NL">
                <a:solidFill>
                  <a:schemeClr val="tx1"/>
                </a:solidFill>
              </a:rPr>
              <a:t>Gedoseerde bewegingen </a:t>
            </a:r>
          </a:p>
          <a:p>
            <a:pPr eaLnBrk="1" hangingPunct="1"/>
            <a:r>
              <a:rPr lang="nl-NL" altLang="nl-NL">
                <a:solidFill>
                  <a:schemeClr val="tx1"/>
                </a:solidFill>
              </a:rPr>
              <a:t>Vermijden van de overbelasting van het gewricht.</a:t>
            </a:r>
          </a:p>
          <a:p>
            <a:pPr eaLnBrk="1" hangingPunct="1"/>
            <a:r>
              <a:rPr lang="nl-NL" altLang="nl-NL">
                <a:solidFill>
                  <a:schemeClr val="tx1"/>
                </a:solidFill>
              </a:rPr>
              <a:t>NSAID</a:t>
            </a:r>
          </a:p>
          <a:p>
            <a:pPr eaLnBrk="1" hangingPunct="1"/>
            <a:r>
              <a:rPr lang="nl-NL" altLang="nl-NL">
                <a:solidFill>
                  <a:schemeClr val="tx1"/>
                </a:solidFill>
              </a:rPr>
              <a:t>Corticosteroïd injectie </a:t>
            </a:r>
          </a:p>
          <a:p>
            <a:pPr eaLnBrk="1" hangingPunct="1"/>
            <a:endParaRPr lang="nl-NL" altLang="nl-NL">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32" name="Rectangle 70">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3" name="Freeform: Shape 72">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3156366"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530" name="Titel 1">
            <a:extLst>
              <a:ext uri="{FF2B5EF4-FFF2-40B4-BE49-F238E27FC236}">
                <a16:creationId xmlns:a16="http://schemas.microsoft.com/office/drawing/2014/main" id="{52CD71DD-965B-458D-A858-8CF8917814E1}"/>
              </a:ext>
            </a:extLst>
          </p:cNvPr>
          <p:cNvSpPr>
            <a:spLocks noGrp="1" noChangeArrowheads="1"/>
          </p:cNvSpPr>
          <p:nvPr>
            <p:ph type="title"/>
          </p:nvPr>
        </p:nvSpPr>
        <p:spPr>
          <a:xfrm>
            <a:off x="370695" y="1683144"/>
            <a:ext cx="2081191" cy="3491712"/>
          </a:xfrm>
        </p:spPr>
        <p:txBody>
          <a:bodyPr>
            <a:normAutofit/>
          </a:bodyPr>
          <a:lstStyle/>
          <a:p>
            <a:pPr eaLnBrk="1" hangingPunct="1"/>
            <a:r>
              <a:rPr lang="nl-NL" altLang="nl-NL"/>
              <a:t>Baker-cyste</a:t>
            </a:r>
          </a:p>
        </p:txBody>
      </p:sp>
      <p:sp>
        <p:nvSpPr>
          <p:cNvPr id="3" name="Tijdelijke aanduiding voor inhoud 2">
            <a:extLst>
              <a:ext uri="{FF2B5EF4-FFF2-40B4-BE49-F238E27FC236}">
                <a16:creationId xmlns:a16="http://schemas.microsoft.com/office/drawing/2014/main" id="{C180FE21-2D94-4436-A3ED-F6EBFA0852A6}"/>
              </a:ext>
            </a:extLst>
          </p:cNvPr>
          <p:cNvSpPr>
            <a:spLocks noGrp="1"/>
          </p:cNvSpPr>
          <p:nvPr>
            <p:ph idx="1"/>
          </p:nvPr>
        </p:nvSpPr>
        <p:spPr>
          <a:xfrm>
            <a:off x="3271204" y="1683143"/>
            <a:ext cx="4970533" cy="3491713"/>
          </a:xfrm>
        </p:spPr>
        <p:txBody>
          <a:bodyPr>
            <a:normAutofit/>
          </a:bodyPr>
          <a:lstStyle/>
          <a:p>
            <a:pPr eaLnBrk="1" hangingPunct="1">
              <a:defRPr/>
            </a:pPr>
            <a:r>
              <a:rPr lang="nl-NL" sz="1600" dirty="0"/>
              <a:t>Cyste in de knieholte</a:t>
            </a:r>
          </a:p>
          <a:p>
            <a:pPr>
              <a:defRPr/>
            </a:pPr>
            <a:r>
              <a:rPr lang="nl-NL" sz="1600" dirty="0"/>
              <a:t>Oorzaak: overbelasting,  </a:t>
            </a:r>
          </a:p>
          <a:p>
            <a:pPr marL="0" indent="0">
              <a:buNone/>
              <a:defRPr/>
            </a:pPr>
            <a:r>
              <a:rPr lang="nl-NL" sz="1600" dirty="0"/>
              <a:t>       gewrichtsziekte :reuma, artrose</a:t>
            </a:r>
          </a:p>
          <a:p>
            <a:pPr marL="0" indent="0">
              <a:buNone/>
              <a:defRPr/>
            </a:pPr>
            <a:r>
              <a:rPr lang="nl-NL" sz="1600" b="1" dirty="0"/>
              <a:t>Verschijnselen</a:t>
            </a:r>
            <a:r>
              <a:rPr lang="nl-NL" sz="1600" dirty="0"/>
              <a:t>:  </a:t>
            </a:r>
          </a:p>
          <a:p>
            <a:pPr eaLnBrk="1" hangingPunct="1">
              <a:defRPr/>
            </a:pPr>
            <a:r>
              <a:rPr lang="nl-NL" sz="1600" dirty="0"/>
              <a:t>pijnloos</a:t>
            </a:r>
          </a:p>
          <a:p>
            <a:pPr>
              <a:defRPr/>
            </a:pPr>
            <a:r>
              <a:rPr lang="nl-NL" sz="1600" dirty="0"/>
              <a:t> teveel vloeistof in het gewricht te voelen als een zwelling</a:t>
            </a:r>
          </a:p>
          <a:p>
            <a:pPr eaLnBrk="1" hangingPunct="1">
              <a:defRPr/>
            </a:pPr>
            <a:r>
              <a:rPr lang="nl-NL" sz="1600" dirty="0"/>
              <a:t>De knie kan niet goed gebogen worden</a:t>
            </a:r>
          </a:p>
          <a:p>
            <a:pPr eaLnBrk="1" hangingPunct="1">
              <a:defRPr/>
            </a:pPr>
            <a:r>
              <a:rPr lang="nl-NL" sz="1600" dirty="0"/>
              <a:t>Soms zwelling onderbeen door stagnatie bloedafvoer</a:t>
            </a:r>
          </a:p>
          <a:p>
            <a:pPr eaLnBrk="1" hangingPunct="1">
              <a:defRPr/>
            </a:pPr>
            <a:endParaRPr lang="nl-NL" sz="1600"/>
          </a:p>
        </p:txBody>
      </p:sp>
      <p:sp>
        <p:nvSpPr>
          <p:cNvPr id="22534" name="Freeform: Shape 74">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8392887" y="1056875"/>
            <a:ext cx="75111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754C990-9493-43C5-A08F-2B9A55F7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176A2F0-4868-448D-8624-668A960A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31750" cap="sq">
            <a:solidFill>
              <a:srgbClr val="F5CC8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54" name="Picture 2">
            <a:extLst>
              <a:ext uri="{FF2B5EF4-FFF2-40B4-BE49-F238E27FC236}">
                <a16:creationId xmlns:a16="http://schemas.microsoft.com/office/drawing/2014/main" id="{8B8F0E33-B532-4685-B6E2-D7E06D1019D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47333" y="804334"/>
            <a:ext cx="5249332" cy="52493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4578" name="Titel 1">
            <a:extLst>
              <a:ext uri="{FF2B5EF4-FFF2-40B4-BE49-F238E27FC236}">
                <a16:creationId xmlns:a16="http://schemas.microsoft.com/office/drawing/2014/main" id="{6EA3F129-5097-4D91-A071-23D1FAEB25B4}"/>
              </a:ext>
            </a:extLst>
          </p:cNvPr>
          <p:cNvSpPr>
            <a:spLocks noGrp="1" noChangeArrowheads="1"/>
          </p:cNvSpPr>
          <p:nvPr>
            <p:ph type="title"/>
          </p:nvPr>
        </p:nvSpPr>
        <p:spPr>
          <a:xfrm>
            <a:off x="1200565" y="1087374"/>
            <a:ext cx="6737617" cy="1000978"/>
          </a:xfrm>
        </p:spPr>
        <p:txBody>
          <a:bodyPr>
            <a:normAutofit/>
          </a:bodyPr>
          <a:lstStyle/>
          <a:p>
            <a:pPr eaLnBrk="1" hangingPunct="1"/>
            <a:r>
              <a:rPr lang="nl-NL" altLang="nl-NL"/>
              <a:t>Behandeling</a:t>
            </a:r>
            <a:br>
              <a:rPr lang="nl-NL" altLang="nl-NL"/>
            </a:br>
            <a:r>
              <a:rPr lang="nl-NL" altLang="nl-NL"/>
              <a:t> </a:t>
            </a:r>
          </a:p>
        </p:txBody>
      </p:sp>
      <p:sp>
        <p:nvSpPr>
          <p:cNvPr id="75" name="Rectangle 74">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Tijdelijke aanduiding voor inhoud 2">
            <a:extLst>
              <a:ext uri="{FF2B5EF4-FFF2-40B4-BE49-F238E27FC236}">
                <a16:creationId xmlns:a16="http://schemas.microsoft.com/office/drawing/2014/main" id="{9953DE11-808E-4B88-9A06-6AB675C60FD0}"/>
              </a:ext>
            </a:extLst>
          </p:cNvPr>
          <p:cNvSpPr>
            <a:spLocks noGrp="1"/>
          </p:cNvSpPr>
          <p:nvPr>
            <p:ph idx="1"/>
          </p:nvPr>
        </p:nvSpPr>
        <p:spPr>
          <a:xfrm>
            <a:off x="1200564" y="2535446"/>
            <a:ext cx="6737617" cy="3554457"/>
          </a:xfrm>
        </p:spPr>
        <p:txBody>
          <a:bodyPr>
            <a:normAutofit/>
          </a:bodyPr>
          <a:lstStyle/>
          <a:p>
            <a:pPr eaLnBrk="1" hangingPunct="1">
              <a:defRPr/>
            </a:pPr>
            <a:r>
              <a:rPr lang="nl-NL">
                <a:solidFill>
                  <a:schemeClr val="tx1"/>
                </a:solidFill>
              </a:rPr>
              <a:t>Kan vanzelf overgaan : Geduld!</a:t>
            </a:r>
          </a:p>
          <a:p>
            <a:pPr marL="0" indent="0" eaLnBrk="1" hangingPunct="1">
              <a:buFontTx/>
              <a:buNone/>
              <a:defRPr/>
            </a:pPr>
            <a:endParaRPr lang="nl-NL">
              <a:solidFill>
                <a:schemeClr val="tx1"/>
              </a:solidFill>
            </a:endParaRPr>
          </a:p>
          <a:p>
            <a:pPr eaLnBrk="1" hangingPunct="1">
              <a:defRPr/>
            </a:pPr>
            <a:r>
              <a:rPr lang="nl-NL">
                <a:solidFill>
                  <a:schemeClr val="tx1"/>
                </a:solidFill>
              </a:rPr>
              <a:t>Wegzuigen van vocht</a:t>
            </a:r>
          </a:p>
          <a:p>
            <a:pPr eaLnBrk="1" hangingPunct="1">
              <a:defRPr/>
            </a:pPr>
            <a:r>
              <a:rPr lang="nl-NL">
                <a:solidFill>
                  <a:schemeClr val="tx1"/>
                </a:solidFill>
              </a:rPr>
              <a:t>Inspuiten van corticosteroïden </a:t>
            </a:r>
          </a:p>
          <a:p>
            <a:pPr eaLnBrk="1" hangingPunct="1">
              <a:defRPr/>
            </a:pPr>
            <a:r>
              <a:rPr lang="nl-NL">
                <a:solidFill>
                  <a:schemeClr val="tx1"/>
                </a:solidFill>
              </a:rPr>
              <a:t>Beiden soms zinvol</a:t>
            </a:r>
          </a:p>
          <a:p>
            <a:pPr eaLnBrk="1" hangingPunct="1">
              <a:defRPr/>
            </a:pPr>
            <a:endParaRPr lang="nl-NL">
              <a:solidFill>
                <a:schemeClr val="tx1"/>
              </a:solidFill>
            </a:endParaRPr>
          </a:p>
          <a:p>
            <a:pPr eaLnBrk="1" hangingPunct="1">
              <a:defRPr/>
            </a:pPr>
            <a:r>
              <a:rPr lang="nl-NL">
                <a:solidFill>
                  <a:schemeClr val="tx1"/>
                </a:solidFill>
              </a:rPr>
              <a:t>Soms operatie, cyste komt vaak terug</a:t>
            </a:r>
          </a:p>
          <a:p>
            <a:pPr marL="0" indent="0" eaLnBrk="1" hangingPunct="1">
              <a:buFontTx/>
              <a:buNone/>
              <a:defRPr/>
            </a:pPr>
            <a:endParaRPr lang="nl-NL">
              <a:solidFill>
                <a:schemeClr val="tx1"/>
              </a:solidFill>
            </a:endParaRPr>
          </a:p>
          <a:p>
            <a:pPr eaLnBrk="1" hangingPunct="1">
              <a:defRPr/>
            </a:pPr>
            <a:endParaRPr lang="nl-NL">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9D8B35B-24C2-4FEA-86CF-10A86B2E3847}"/>
              </a:ext>
            </a:extLst>
          </p:cNvPr>
          <p:cNvSpPr>
            <a:spLocks noGrp="1" noChangeArrowheads="1"/>
          </p:cNvSpPr>
          <p:nvPr>
            <p:ph type="title"/>
          </p:nvPr>
        </p:nvSpPr>
        <p:spPr>
          <a:xfrm>
            <a:off x="611188" y="5389"/>
            <a:ext cx="7772400" cy="461395"/>
          </a:xfrm>
          <a:solidFill>
            <a:schemeClr val="hlink"/>
          </a:solidFill>
        </p:spPr>
        <p:txBody>
          <a:bodyPr>
            <a:normAutofit fontScale="90000"/>
          </a:bodyPr>
          <a:lstStyle/>
          <a:p>
            <a:pPr eaLnBrk="1" hangingPunct="1"/>
            <a:r>
              <a:rPr lang="nl-NL" altLang="nl-NL"/>
              <a:t>Aandoeningen</a:t>
            </a:r>
          </a:p>
        </p:txBody>
      </p:sp>
      <p:graphicFrame>
        <p:nvGraphicFramePr>
          <p:cNvPr id="5126" name="Rectangle 3">
            <a:extLst>
              <a:ext uri="{FF2B5EF4-FFF2-40B4-BE49-F238E27FC236}">
                <a16:creationId xmlns:a16="http://schemas.microsoft.com/office/drawing/2014/main" id="{8B185FA3-1111-47A0-A7B6-9019A7D854E6}"/>
              </a:ext>
            </a:extLst>
          </p:cNvPr>
          <p:cNvGraphicFramePr>
            <a:graphicFrameLocks noGrp="1"/>
          </p:cNvGraphicFramePr>
          <p:nvPr>
            <p:ph sz="half" idx="1"/>
            <p:extLst>
              <p:ext uri="{D42A27DB-BD31-4B8C-83A1-F6EECF244321}">
                <p14:modId xmlns:p14="http://schemas.microsoft.com/office/powerpoint/2010/main" val="1478809547"/>
              </p:ext>
            </p:extLst>
          </p:nvPr>
        </p:nvGraphicFramePr>
        <p:xfrm>
          <a:off x="122339" y="238417"/>
          <a:ext cx="3733800" cy="5896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4" name="Rectangle 4">
            <a:extLst>
              <a:ext uri="{FF2B5EF4-FFF2-40B4-BE49-F238E27FC236}">
                <a16:creationId xmlns:a16="http://schemas.microsoft.com/office/drawing/2014/main" id="{220E830C-A6EC-4FEC-9C6E-731610B20EB9}"/>
              </a:ext>
            </a:extLst>
          </p:cNvPr>
          <p:cNvSpPr>
            <a:spLocks noGrp="1" noChangeArrowheads="1"/>
          </p:cNvSpPr>
          <p:nvPr>
            <p:ph sz="half" idx="2"/>
          </p:nvPr>
        </p:nvSpPr>
        <p:spPr>
          <a:xfrm>
            <a:off x="4333613" y="773214"/>
            <a:ext cx="3810000" cy="5445125"/>
          </a:xfrm>
          <a:solidFill>
            <a:schemeClr val="hlink"/>
          </a:solidFill>
        </p:spPr>
        <p:txBody>
          <a:bodyPr>
            <a:normAutofit/>
          </a:bodyPr>
          <a:lstStyle/>
          <a:p>
            <a:pPr eaLnBrk="1" hangingPunct="1"/>
            <a:r>
              <a:rPr lang="nl-NL" altLang="nl-NL" sz="2400" b="1" dirty="0" err="1"/>
              <a:t>RSI</a:t>
            </a:r>
            <a:r>
              <a:rPr lang="nl-NL" altLang="nl-NL" sz="2400" dirty="0" err="1"/>
              <a:t>:repetetive</a:t>
            </a:r>
            <a:r>
              <a:rPr lang="nl-NL" altLang="nl-NL" sz="2400" dirty="0"/>
              <a:t> </a:t>
            </a:r>
            <a:r>
              <a:rPr lang="nl-NL" altLang="nl-NL" sz="2400" dirty="0" err="1"/>
              <a:t>strain</a:t>
            </a:r>
            <a:r>
              <a:rPr lang="nl-NL" altLang="nl-NL" sz="2400" dirty="0"/>
              <a:t> </a:t>
            </a:r>
            <a:r>
              <a:rPr lang="nl-NL" altLang="nl-NL" sz="2400" dirty="0" err="1"/>
              <a:t>injury</a:t>
            </a:r>
            <a:r>
              <a:rPr lang="nl-NL" altLang="nl-NL" sz="2400" dirty="0"/>
              <a:t>(oude naam) Nu:</a:t>
            </a:r>
          </a:p>
          <a:p>
            <a:pPr eaLnBrk="1" hangingPunct="1"/>
            <a:r>
              <a:rPr lang="nl-NL" altLang="nl-NL" sz="2400" b="1" dirty="0" err="1"/>
              <a:t>Cans</a:t>
            </a:r>
            <a:r>
              <a:rPr lang="nl-NL" altLang="nl-NL" sz="2400" dirty="0"/>
              <a:t>(KANS): </a:t>
            </a:r>
            <a:r>
              <a:rPr lang="nl-NL" altLang="nl-NL" sz="2400" dirty="0" err="1"/>
              <a:t>complaints</a:t>
            </a:r>
            <a:r>
              <a:rPr lang="nl-NL" altLang="nl-NL" sz="2400" dirty="0"/>
              <a:t> of arm, </a:t>
            </a:r>
            <a:r>
              <a:rPr lang="nl-NL" altLang="nl-NL" sz="2400" dirty="0" err="1"/>
              <a:t>neck</a:t>
            </a:r>
            <a:r>
              <a:rPr lang="nl-NL" altLang="nl-NL" sz="2400" dirty="0"/>
              <a:t> </a:t>
            </a:r>
            <a:r>
              <a:rPr lang="nl-NL" altLang="nl-NL" sz="2400" dirty="0" err="1"/>
              <a:t>and</a:t>
            </a:r>
            <a:r>
              <a:rPr lang="nl-NL" altLang="nl-NL" sz="2400" dirty="0"/>
              <a:t> </a:t>
            </a:r>
            <a:r>
              <a:rPr lang="nl-NL" altLang="nl-NL" sz="2400" dirty="0" err="1"/>
              <a:t>shoulder</a:t>
            </a:r>
            <a:endParaRPr lang="nl-NL" altLang="nl-NL" sz="2400" dirty="0"/>
          </a:p>
          <a:p>
            <a:pPr eaLnBrk="1" hangingPunct="1"/>
            <a:r>
              <a:rPr lang="nl-NL" altLang="nl-NL" sz="2400" dirty="0"/>
              <a:t>Klachten armen, nek en schouder)</a:t>
            </a:r>
          </a:p>
          <a:p>
            <a:pPr eaLnBrk="1" hangingPunct="1"/>
            <a:r>
              <a:rPr lang="nl-NL" altLang="nl-NL" sz="2400" dirty="0"/>
              <a:t>Epicondylitis lateralis </a:t>
            </a:r>
            <a:r>
              <a:rPr lang="nl-NL" altLang="nl-NL" sz="2400" dirty="0" err="1"/>
              <a:t>humori</a:t>
            </a:r>
          </a:p>
          <a:p>
            <a:pPr eaLnBrk="1" hangingPunct="1"/>
            <a:r>
              <a:rPr lang="nl-NL" altLang="nl-NL" sz="2400" dirty="0"/>
              <a:t>Tendinitis of tendovaginitis</a:t>
            </a:r>
          </a:p>
          <a:p>
            <a:pPr eaLnBrk="1" hangingPunct="1"/>
            <a:r>
              <a:rPr lang="nl-NL" altLang="nl-NL" sz="2400" dirty="0"/>
              <a:t>Ganglion</a:t>
            </a:r>
          </a:p>
          <a:p>
            <a:pPr eaLnBrk="1" hangingPunct="1"/>
            <a:r>
              <a:rPr lang="nl-NL" altLang="nl-NL" sz="2400" dirty="0"/>
              <a:t>Bursitis</a:t>
            </a:r>
          </a:p>
          <a:p>
            <a:pPr eaLnBrk="1" hangingPunct="1"/>
            <a:r>
              <a:rPr lang="nl-NL" altLang="nl-NL" sz="2400" dirty="0"/>
              <a:t>Artrose</a:t>
            </a:r>
            <a:endParaRPr lang="nl-NL" altLang="nl-N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6" name="Rectangle 75">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602" name="Titel 1">
            <a:extLst>
              <a:ext uri="{FF2B5EF4-FFF2-40B4-BE49-F238E27FC236}">
                <a16:creationId xmlns:a16="http://schemas.microsoft.com/office/drawing/2014/main" id="{728BCA9C-1C49-4EB3-B49F-68452378AB14}"/>
              </a:ext>
            </a:extLst>
          </p:cNvPr>
          <p:cNvSpPr>
            <a:spLocks noGrp="1" noChangeArrowheads="1"/>
          </p:cNvSpPr>
          <p:nvPr>
            <p:ph type="title"/>
          </p:nvPr>
        </p:nvSpPr>
        <p:spPr>
          <a:xfrm>
            <a:off x="802386" y="4590661"/>
            <a:ext cx="7658146" cy="1065690"/>
          </a:xfrm>
        </p:spPr>
        <p:txBody>
          <a:bodyPr vert="horz" lIns="91440" tIns="45720" rIns="91440" bIns="45720" rtlCol="0" anchor="b">
            <a:normAutofit/>
          </a:bodyPr>
          <a:lstStyle/>
          <a:p>
            <a:r>
              <a:rPr lang="en-US" altLang="nl-NL" sz="5900" spc="-100"/>
              <a:t>Baker-cyste</a:t>
            </a:r>
          </a:p>
        </p:txBody>
      </p:sp>
      <p:pic>
        <p:nvPicPr>
          <p:cNvPr id="25603" name="Picture 2">
            <a:extLst>
              <a:ext uri="{FF2B5EF4-FFF2-40B4-BE49-F238E27FC236}">
                <a16:creationId xmlns:a16="http://schemas.microsoft.com/office/drawing/2014/main" id="{963F5762-3E22-4FE2-9308-3E21D3A03C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722" r="-2" b="26565"/>
          <a:stretch/>
        </p:blipFill>
        <p:spPr bwMode="auto">
          <a:xfrm>
            <a:off x="802385" y="484632"/>
            <a:ext cx="7978140" cy="355675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5602"/>
                                        </p:tgtEl>
                                        <p:attrNameLst>
                                          <p:attrName>style.visibility</p:attrName>
                                        </p:attrNameLst>
                                      </p:cBhvr>
                                      <p:to>
                                        <p:strVal val="visible"/>
                                      </p:to>
                                    </p:set>
                                    <p:animEffect transition="in" filter="fade">
                                      <p:cBhvr>
                                        <p:cTn id="7" dur="4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17B2E2AB-3817-4F05-8B82-166B85245715}"/>
              </a:ext>
            </a:extLst>
          </p:cNvPr>
          <p:cNvSpPr>
            <a:spLocks noGrp="1" noChangeArrowheads="1"/>
          </p:cNvSpPr>
          <p:nvPr>
            <p:ph type="title"/>
          </p:nvPr>
        </p:nvSpPr>
        <p:spPr>
          <a:xfrm>
            <a:off x="189689" y="1123837"/>
            <a:ext cx="2210611" cy="4601183"/>
          </a:xfrm>
        </p:spPr>
        <p:txBody>
          <a:bodyPr>
            <a:normAutofit/>
          </a:bodyPr>
          <a:lstStyle/>
          <a:p>
            <a:pPr eaLnBrk="1" hangingPunct="1"/>
            <a:r>
              <a:rPr lang="nl-NL" altLang="nl-NL"/>
              <a:t>Ganglion</a:t>
            </a:r>
          </a:p>
        </p:txBody>
      </p:sp>
      <p:graphicFrame>
        <p:nvGraphicFramePr>
          <p:cNvPr id="26629" name="Tijdelijke aanduiding voor inhoud 2">
            <a:extLst>
              <a:ext uri="{FF2B5EF4-FFF2-40B4-BE49-F238E27FC236}">
                <a16:creationId xmlns:a16="http://schemas.microsoft.com/office/drawing/2014/main" id="{0BC6058A-EC36-4683-A83B-40E9A04ED6CD}"/>
              </a:ext>
            </a:extLst>
          </p:cNvPr>
          <p:cNvGraphicFramePr>
            <a:graphicFrameLocks noGrp="1"/>
          </p:cNvGraphicFramePr>
          <p:nvPr>
            <p:ph idx="1"/>
            <p:extLst>
              <p:ext uri="{D42A27DB-BD31-4B8C-83A1-F6EECF244321}">
                <p14:modId xmlns:p14="http://schemas.microsoft.com/office/powerpoint/2010/main" val="2534908483"/>
              </p:ext>
            </p:extLst>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9" name="Rectangle 73">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660" name="Rectangle 75">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7661" name="Rectangle 77">
            <a:extLst>
              <a:ext uri="{FF2B5EF4-FFF2-40B4-BE49-F238E27FC236}">
                <a16:creationId xmlns:a16="http://schemas.microsoft.com/office/drawing/2014/main" id="{AA7850C8-8932-45FB-824D-8AB7D8469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62" name="Rectangle 79">
            <a:extLst>
              <a:ext uri="{FF2B5EF4-FFF2-40B4-BE49-F238E27FC236}">
                <a16:creationId xmlns:a16="http://schemas.microsoft.com/office/drawing/2014/main" id="{528BB4B4-FCCA-4BB8-A5B5-7EDD9652DB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481671"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650" name="Titel 1">
            <a:extLst>
              <a:ext uri="{FF2B5EF4-FFF2-40B4-BE49-F238E27FC236}">
                <a16:creationId xmlns:a16="http://schemas.microsoft.com/office/drawing/2014/main" id="{10E68F7A-2524-405F-9864-01192EA0DF19}"/>
              </a:ext>
            </a:extLst>
          </p:cNvPr>
          <p:cNvSpPr>
            <a:spLocks noGrp="1" noChangeArrowheads="1"/>
          </p:cNvSpPr>
          <p:nvPr>
            <p:ph type="title"/>
          </p:nvPr>
        </p:nvSpPr>
        <p:spPr>
          <a:xfrm>
            <a:off x="360455" y="1298448"/>
            <a:ext cx="2885947" cy="3255264"/>
          </a:xfrm>
        </p:spPr>
        <p:txBody>
          <a:bodyPr vert="horz" lIns="91440" tIns="45720" rIns="91440" bIns="45720" rtlCol="0" anchor="b">
            <a:normAutofit/>
          </a:bodyPr>
          <a:lstStyle/>
          <a:p>
            <a:r>
              <a:rPr lang="en-US" altLang="nl-NL" sz="4100" spc="-100"/>
              <a:t>                 GANGLION  </a:t>
            </a:r>
          </a:p>
        </p:txBody>
      </p:sp>
      <p:sp>
        <p:nvSpPr>
          <p:cNvPr id="82" name="Rectangle 81">
            <a:extLst>
              <a:ext uri="{FF2B5EF4-FFF2-40B4-BE49-F238E27FC236}">
                <a16:creationId xmlns:a16="http://schemas.microsoft.com/office/drawing/2014/main" id="{9EAD000C-FECC-4415-AB14-16AC3974C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4545" y="758952"/>
            <a:ext cx="2534894" cy="3191490"/>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651" name="Picture 4">
            <a:extLst>
              <a:ext uri="{FF2B5EF4-FFF2-40B4-BE49-F238E27FC236}">
                <a16:creationId xmlns:a16="http://schemas.microsoft.com/office/drawing/2014/main" id="{A316A5F8-F8B4-4F89-BB29-7CF148285B0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56706" y="1607398"/>
            <a:ext cx="2290572" cy="149459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Rectangle 83">
            <a:extLst>
              <a:ext uri="{FF2B5EF4-FFF2-40B4-BE49-F238E27FC236}">
                <a16:creationId xmlns:a16="http://schemas.microsoft.com/office/drawing/2014/main" id="{C4A9CF7B-6D34-42D7-9614-7AA889926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78956" y="758952"/>
            <a:ext cx="2136977" cy="18309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58DEA40E-A1A6-474E-BE3B-A06C929EB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4545" y="4115150"/>
            <a:ext cx="2534894" cy="1983897"/>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652" name="Picture 6">
            <a:extLst>
              <a:ext uri="{FF2B5EF4-FFF2-40B4-BE49-F238E27FC236}">
                <a16:creationId xmlns:a16="http://schemas.microsoft.com/office/drawing/2014/main" id="{A8AEA898-7EBA-482E-98FD-B5DC8032DA6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56706" y="4525067"/>
            <a:ext cx="2286981" cy="117398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 name="Rectangle 87">
            <a:extLst>
              <a:ext uri="{FF2B5EF4-FFF2-40B4-BE49-F238E27FC236}">
                <a16:creationId xmlns:a16="http://schemas.microsoft.com/office/drawing/2014/main" id="{7472A6C1-76CF-4215-B818-52CFF4D7A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78956" y="2722807"/>
            <a:ext cx="2136977" cy="3367097"/>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653" name="Picture 7">
            <a:extLst>
              <a:ext uri="{FF2B5EF4-FFF2-40B4-BE49-F238E27FC236}">
                <a16:creationId xmlns:a16="http://schemas.microsoft.com/office/drawing/2014/main" id="{6E40DD2E-D378-4AC6-A0E8-478400F71D3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01040" y="3677624"/>
            <a:ext cx="1892808" cy="14574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 name="Rectangle 89">
            <a:extLst>
              <a:ext uri="{FF2B5EF4-FFF2-40B4-BE49-F238E27FC236}">
                <a16:creationId xmlns:a16="http://schemas.microsoft.com/office/drawing/2014/main" id="{E61CE9D6-3D74-4540-A98B-232824586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74" name="Rectangle 2">
            <a:extLst>
              <a:ext uri="{FF2B5EF4-FFF2-40B4-BE49-F238E27FC236}">
                <a16:creationId xmlns:a16="http://schemas.microsoft.com/office/drawing/2014/main" id="{5E28BB0A-B4DE-4AB1-845E-76F74BFE2D18}"/>
              </a:ext>
            </a:extLst>
          </p:cNvPr>
          <p:cNvSpPr>
            <a:spLocks noGrp="1" noChangeArrowheads="1"/>
          </p:cNvSpPr>
          <p:nvPr>
            <p:ph type="ctrTitle"/>
          </p:nvPr>
        </p:nvSpPr>
        <p:spPr>
          <a:xfrm>
            <a:off x="1277471" y="1083732"/>
            <a:ext cx="4132221" cy="4690534"/>
          </a:xfrm>
        </p:spPr>
        <p:txBody>
          <a:bodyPr anchor="ctr">
            <a:normAutofit/>
          </a:bodyPr>
          <a:lstStyle/>
          <a:p>
            <a:pPr algn="r" eaLnBrk="1" hangingPunct="1"/>
            <a:r>
              <a:rPr lang="nl-NL" altLang="nl-NL" sz="5800">
                <a:solidFill>
                  <a:schemeClr val="tx1">
                    <a:lumMod val="75000"/>
                    <a:lumOff val="25000"/>
                  </a:schemeClr>
                </a:solidFill>
              </a:rPr>
              <a:t>Fibromyalgie</a:t>
            </a:r>
          </a:p>
        </p:txBody>
      </p:sp>
      <p:sp>
        <p:nvSpPr>
          <p:cNvPr id="28675" name="Rectangle 3">
            <a:extLst>
              <a:ext uri="{FF2B5EF4-FFF2-40B4-BE49-F238E27FC236}">
                <a16:creationId xmlns:a16="http://schemas.microsoft.com/office/drawing/2014/main" id="{DABD86A2-B083-4781-BBCE-F857C9024557}"/>
              </a:ext>
            </a:extLst>
          </p:cNvPr>
          <p:cNvSpPr>
            <a:spLocks noGrp="1" noChangeArrowheads="1"/>
          </p:cNvSpPr>
          <p:nvPr>
            <p:ph type="subTitle" idx="1"/>
          </p:nvPr>
        </p:nvSpPr>
        <p:spPr>
          <a:xfrm>
            <a:off x="5892291" y="1083732"/>
            <a:ext cx="2630741" cy="4690534"/>
          </a:xfrm>
        </p:spPr>
        <p:txBody>
          <a:bodyPr anchor="ctr">
            <a:normAutofit/>
          </a:bodyPr>
          <a:lstStyle/>
          <a:p>
            <a:pPr eaLnBrk="1" hangingPunct="1"/>
            <a:r>
              <a:rPr lang="nl-NL" altLang="nl-NL" sz="2400">
                <a:solidFill>
                  <a:schemeClr val="tx1">
                    <a:lumMod val="75000"/>
                    <a:lumOff val="25000"/>
                  </a:schemeClr>
                </a:solidFill>
              </a:rPr>
              <a:t>Pijn in bindweefsel,pezen en spieren,</a:t>
            </a:r>
          </a:p>
          <a:p>
            <a:pPr eaLnBrk="1" hangingPunct="1"/>
            <a:r>
              <a:rPr lang="nl-NL" altLang="nl-NL" sz="2400">
                <a:solidFill>
                  <a:schemeClr val="tx1">
                    <a:lumMod val="75000"/>
                    <a:lumOff val="25000"/>
                  </a:schemeClr>
                </a:solidFill>
              </a:rPr>
              <a:t>Het is een</a:t>
            </a:r>
          </a:p>
          <a:p>
            <a:pPr eaLnBrk="1" hangingPunct="1"/>
            <a:r>
              <a:rPr lang="nl-NL" altLang="nl-NL" sz="2400">
                <a:solidFill>
                  <a:schemeClr val="tx1">
                    <a:lumMod val="75000"/>
                    <a:lumOff val="25000"/>
                  </a:schemeClr>
                </a:solidFill>
              </a:rPr>
              <a:t>Reumatische aandoening</a:t>
            </a:r>
          </a:p>
        </p:txBody>
      </p:sp>
      <p:sp>
        <p:nvSpPr>
          <p:cNvPr id="74" name="Rectangle 73">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65200"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0992"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4333" y="767825"/>
            <a:ext cx="381009"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A652E5D6-E378-4614-BCBD-8663DD15B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A287AC3-AACF-4ADB-9F73-125E714D9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744" y="4367639"/>
            <a:ext cx="8572511" cy="185218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sp>
      <p:sp>
        <p:nvSpPr>
          <p:cNvPr id="29698" name="Rectangle 2">
            <a:extLst>
              <a:ext uri="{FF2B5EF4-FFF2-40B4-BE49-F238E27FC236}">
                <a16:creationId xmlns:a16="http://schemas.microsoft.com/office/drawing/2014/main" id="{23174905-B72D-43F0-9D1F-FE068696D35F}"/>
              </a:ext>
            </a:extLst>
          </p:cNvPr>
          <p:cNvSpPr>
            <a:spLocks noGrp="1" noChangeArrowheads="1"/>
          </p:cNvSpPr>
          <p:nvPr>
            <p:ph type="title"/>
          </p:nvPr>
        </p:nvSpPr>
        <p:spPr>
          <a:xfrm>
            <a:off x="415857" y="4599160"/>
            <a:ext cx="8309853" cy="1358020"/>
          </a:xfrm>
        </p:spPr>
        <p:txBody>
          <a:bodyPr anchor="ctr">
            <a:normAutofit/>
          </a:bodyPr>
          <a:lstStyle/>
          <a:p>
            <a:pPr algn="ctr" eaLnBrk="1" hangingPunct="1"/>
            <a:r>
              <a:rPr lang="nl-NL" altLang="nl-NL" sz="3800">
                <a:solidFill>
                  <a:schemeClr val="bg1"/>
                </a:solidFill>
              </a:rPr>
              <a:t>klachten</a:t>
            </a:r>
          </a:p>
        </p:txBody>
      </p:sp>
      <p:graphicFrame>
        <p:nvGraphicFramePr>
          <p:cNvPr id="29701" name="Rectangle 3">
            <a:extLst>
              <a:ext uri="{FF2B5EF4-FFF2-40B4-BE49-F238E27FC236}">
                <a16:creationId xmlns:a16="http://schemas.microsoft.com/office/drawing/2014/main" id="{6EB32DFC-9DB7-49B2-A4CF-ECB62510D227}"/>
              </a:ext>
            </a:extLst>
          </p:cNvPr>
          <p:cNvGraphicFramePr>
            <a:graphicFrameLocks noGrp="1"/>
          </p:cNvGraphicFramePr>
          <p:nvPr>
            <p:ph idx="1"/>
            <p:extLst>
              <p:ext uri="{D42A27DB-BD31-4B8C-83A1-F6EECF244321}">
                <p14:modId xmlns:p14="http://schemas.microsoft.com/office/powerpoint/2010/main" val="1878465987"/>
              </p:ext>
            </p:extLst>
          </p:nvPr>
        </p:nvGraphicFramePr>
        <p:xfrm>
          <a:off x="720090" y="640080"/>
          <a:ext cx="7703820" cy="3202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A652E5D6-E378-4614-BCBD-8663DD15B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A287AC3-AACF-4ADB-9F73-125E714D9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744" y="4367639"/>
            <a:ext cx="8572511" cy="185218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sp>
      <p:sp>
        <p:nvSpPr>
          <p:cNvPr id="30722" name="Rectangle 2">
            <a:extLst>
              <a:ext uri="{FF2B5EF4-FFF2-40B4-BE49-F238E27FC236}">
                <a16:creationId xmlns:a16="http://schemas.microsoft.com/office/drawing/2014/main" id="{72E77085-A4AD-4AA7-A2FF-A0370A9BDAA5}"/>
              </a:ext>
            </a:extLst>
          </p:cNvPr>
          <p:cNvSpPr>
            <a:spLocks noGrp="1" noChangeArrowheads="1"/>
          </p:cNvSpPr>
          <p:nvPr>
            <p:ph type="title"/>
          </p:nvPr>
        </p:nvSpPr>
        <p:spPr>
          <a:xfrm>
            <a:off x="415857" y="4599160"/>
            <a:ext cx="8309853" cy="1358020"/>
          </a:xfrm>
        </p:spPr>
        <p:txBody>
          <a:bodyPr anchor="ctr">
            <a:normAutofit/>
          </a:bodyPr>
          <a:lstStyle/>
          <a:p>
            <a:pPr algn="ctr" eaLnBrk="1" hangingPunct="1"/>
            <a:r>
              <a:rPr lang="nl-NL" altLang="nl-NL" sz="3800">
                <a:solidFill>
                  <a:schemeClr val="bg1"/>
                </a:solidFill>
              </a:rPr>
              <a:t>Oorzaak fibromyalgie</a:t>
            </a:r>
          </a:p>
        </p:txBody>
      </p:sp>
      <p:graphicFrame>
        <p:nvGraphicFramePr>
          <p:cNvPr id="30725" name="Rectangle 3">
            <a:extLst>
              <a:ext uri="{FF2B5EF4-FFF2-40B4-BE49-F238E27FC236}">
                <a16:creationId xmlns:a16="http://schemas.microsoft.com/office/drawing/2014/main" id="{6BE0CDFC-CA12-4697-842B-A3795C501FFF}"/>
              </a:ext>
            </a:extLst>
          </p:cNvPr>
          <p:cNvGraphicFramePr>
            <a:graphicFrameLocks noGrp="1"/>
          </p:cNvGraphicFramePr>
          <p:nvPr>
            <p:ph idx="1"/>
            <p:extLst>
              <p:ext uri="{D42A27DB-BD31-4B8C-83A1-F6EECF244321}">
                <p14:modId xmlns:p14="http://schemas.microsoft.com/office/powerpoint/2010/main" val="1753249474"/>
              </p:ext>
            </p:extLst>
          </p:nvPr>
        </p:nvGraphicFramePr>
        <p:xfrm>
          <a:off x="720090" y="640080"/>
          <a:ext cx="7703820" cy="3202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A652E5D6-E378-4614-BCBD-8663DD15B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A287AC3-AACF-4ADB-9F73-125E714D9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744" y="4367639"/>
            <a:ext cx="8572511" cy="185218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sp>
      <p:sp>
        <p:nvSpPr>
          <p:cNvPr id="31746" name="Rectangle 2">
            <a:extLst>
              <a:ext uri="{FF2B5EF4-FFF2-40B4-BE49-F238E27FC236}">
                <a16:creationId xmlns:a16="http://schemas.microsoft.com/office/drawing/2014/main" id="{10D66F67-1237-4749-9368-4F9117BC1390}"/>
              </a:ext>
            </a:extLst>
          </p:cNvPr>
          <p:cNvSpPr>
            <a:spLocks noGrp="1" noChangeArrowheads="1"/>
          </p:cNvSpPr>
          <p:nvPr>
            <p:ph type="title"/>
          </p:nvPr>
        </p:nvSpPr>
        <p:spPr>
          <a:xfrm>
            <a:off x="415857" y="4599160"/>
            <a:ext cx="8309853" cy="1358020"/>
          </a:xfrm>
        </p:spPr>
        <p:txBody>
          <a:bodyPr anchor="ctr">
            <a:normAutofit/>
          </a:bodyPr>
          <a:lstStyle/>
          <a:p>
            <a:pPr algn="ctr" eaLnBrk="1" hangingPunct="1"/>
            <a:r>
              <a:rPr lang="nl-NL" altLang="nl-NL" sz="3800">
                <a:solidFill>
                  <a:schemeClr val="bg1"/>
                </a:solidFill>
              </a:rPr>
              <a:t>criteria die wijzen op fibromyalgie</a:t>
            </a:r>
          </a:p>
        </p:txBody>
      </p:sp>
      <p:graphicFrame>
        <p:nvGraphicFramePr>
          <p:cNvPr id="31749" name="Rectangle 3">
            <a:extLst>
              <a:ext uri="{FF2B5EF4-FFF2-40B4-BE49-F238E27FC236}">
                <a16:creationId xmlns:a16="http://schemas.microsoft.com/office/drawing/2014/main" id="{6D9E63F1-DE4C-4044-A2FA-EBD014B35558}"/>
              </a:ext>
            </a:extLst>
          </p:cNvPr>
          <p:cNvGraphicFramePr>
            <a:graphicFrameLocks noGrp="1"/>
          </p:cNvGraphicFramePr>
          <p:nvPr>
            <p:ph idx="1"/>
            <p:extLst>
              <p:ext uri="{D42A27DB-BD31-4B8C-83A1-F6EECF244321}">
                <p14:modId xmlns:p14="http://schemas.microsoft.com/office/powerpoint/2010/main" val="3650909446"/>
              </p:ext>
            </p:extLst>
          </p:nvPr>
        </p:nvGraphicFramePr>
        <p:xfrm>
          <a:off x="720090" y="640080"/>
          <a:ext cx="7703820" cy="3202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C85FB211-8B72-4DF0-B300-58AAEBCE36B5}"/>
              </a:ext>
            </a:extLst>
          </p:cNvPr>
          <p:cNvSpPr>
            <a:spLocks noChangeArrowheads="1"/>
          </p:cNvSpPr>
          <p:nvPr/>
        </p:nvSpPr>
        <p:spPr bwMode="auto">
          <a:xfrm>
            <a:off x="2667000" y="152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p>
        </p:txBody>
      </p:sp>
      <p:pic>
        <p:nvPicPr>
          <p:cNvPr id="32771" name="il_fi" descr="http://www.eorthopod.com/images/ContentImages/arthritis/arthritis_fibromyalgia/arthritis_fibromyalgia_fibromyalgia.jpg">
            <a:extLst>
              <a:ext uri="{FF2B5EF4-FFF2-40B4-BE49-F238E27FC236}">
                <a16:creationId xmlns:a16="http://schemas.microsoft.com/office/drawing/2014/main" id="{25218C9F-F336-4D2B-AD4C-C6FD05F43BD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667000" y="15240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3794" name="Rectangle 2">
            <a:extLst>
              <a:ext uri="{FF2B5EF4-FFF2-40B4-BE49-F238E27FC236}">
                <a16:creationId xmlns:a16="http://schemas.microsoft.com/office/drawing/2014/main" id="{62F91AC5-8D9E-4074-AB75-685268F3026E}"/>
              </a:ext>
            </a:extLst>
          </p:cNvPr>
          <p:cNvSpPr>
            <a:spLocks noGrp="1" noChangeArrowheads="1"/>
          </p:cNvSpPr>
          <p:nvPr>
            <p:ph type="title"/>
          </p:nvPr>
        </p:nvSpPr>
        <p:spPr>
          <a:xfrm>
            <a:off x="1200565" y="1087374"/>
            <a:ext cx="6737617" cy="1000978"/>
          </a:xfrm>
        </p:spPr>
        <p:txBody>
          <a:bodyPr>
            <a:normAutofit/>
          </a:bodyPr>
          <a:lstStyle/>
          <a:p>
            <a:pPr eaLnBrk="1" hangingPunct="1"/>
            <a:r>
              <a:rPr lang="nl-NL" altLang="nl-NL"/>
              <a:t>Behandeling</a:t>
            </a:r>
          </a:p>
        </p:txBody>
      </p:sp>
      <p:sp>
        <p:nvSpPr>
          <p:cNvPr id="76" name="Rectangle 75">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Rectangle 79">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3795" name="Rectangle 3">
            <a:extLst>
              <a:ext uri="{FF2B5EF4-FFF2-40B4-BE49-F238E27FC236}">
                <a16:creationId xmlns:a16="http://schemas.microsoft.com/office/drawing/2014/main" id="{81DF6722-6DDF-44FC-9DE6-11721B0555B1}"/>
              </a:ext>
            </a:extLst>
          </p:cNvPr>
          <p:cNvSpPr>
            <a:spLocks noGrp="1" noChangeArrowheads="1"/>
          </p:cNvSpPr>
          <p:nvPr>
            <p:ph idx="1"/>
          </p:nvPr>
        </p:nvSpPr>
        <p:spPr>
          <a:xfrm>
            <a:off x="1200564" y="2535446"/>
            <a:ext cx="6737617" cy="3554457"/>
          </a:xfrm>
        </p:spPr>
        <p:txBody>
          <a:bodyPr>
            <a:normAutofit/>
          </a:bodyPr>
          <a:lstStyle/>
          <a:p>
            <a:pPr eaLnBrk="1" hangingPunct="1"/>
            <a:r>
              <a:rPr lang="nl-NL" altLang="nl-NL">
                <a:solidFill>
                  <a:schemeClr val="tx1"/>
                </a:solidFill>
              </a:rPr>
              <a:t>pijnstillers (paracetamol), antidepressiva of slaapmiddelen </a:t>
            </a:r>
          </a:p>
          <a:p>
            <a:pPr eaLnBrk="1" hangingPunct="1"/>
            <a:r>
              <a:rPr lang="nl-NL" altLang="nl-NL">
                <a:solidFill>
                  <a:schemeClr val="tx1"/>
                </a:solidFill>
              </a:rPr>
              <a:t>Behandeling in een pijncentrum </a:t>
            </a:r>
          </a:p>
          <a:p>
            <a:pPr eaLnBrk="1" hangingPunct="1"/>
            <a:r>
              <a:rPr lang="nl-NL" altLang="nl-NL">
                <a:solidFill>
                  <a:schemeClr val="tx1"/>
                </a:solidFill>
              </a:rPr>
              <a:t>Fysio- en oefentherapie Cesar of Mensendieck </a:t>
            </a:r>
          </a:p>
          <a:p>
            <a:pPr eaLnBrk="1" hangingPunct="1"/>
            <a:r>
              <a:rPr lang="nl-NL" altLang="nl-NL">
                <a:solidFill>
                  <a:schemeClr val="tx1"/>
                </a:solidFill>
              </a:rPr>
              <a:t>Het vermijden van stress</a:t>
            </a:r>
          </a:p>
          <a:p>
            <a:pPr eaLnBrk="1" hangingPunct="1"/>
            <a:r>
              <a:rPr lang="nl-NL" altLang="nl-NL">
                <a:solidFill>
                  <a:schemeClr val="tx1"/>
                </a:solidFill>
              </a:rPr>
              <a:t>Leefregels </a:t>
            </a:r>
          </a:p>
          <a:p>
            <a:pPr eaLnBrk="1" hangingPunct="1"/>
            <a:endParaRPr lang="nl-NL" altLang="nl-NL">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 name="Rectangle 91">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94" name="Rectangle 93">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34818" name="Rectangle 2">
            <a:extLst>
              <a:ext uri="{FF2B5EF4-FFF2-40B4-BE49-F238E27FC236}">
                <a16:creationId xmlns:a16="http://schemas.microsoft.com/office/drawing/2014/main" id="{1F840743-CA51-411E-8A4B-B896902B1B12}"/>
              </a:ext>
            </a:extLst>
          </p:cNvPr>
          <p:cNvSpPr>
            <a:spLocks noGrp="1" noChangeArrowheads="1"/>
          </p:cNvSpPr>
          <p:nvPr>
            <p:ph type="ctrTitle"/>
          </p:nvPr>
        </p:nvSpPr>
        <p:spPr>
          <a:xfrm>
            <a:off x="1154337" y="864108"/>
            <a:ext cx="2305435" cy="5120639"/>
          </a:xfrm>
        </p:spPr>
        <p:txBody>
          <a:bodyPr vert="horz" lIns="91440" tIns="45720" rIns="91440" bIns="45720" rtlCol="0" anchor="ctr">
            <a:normAutofit/>
          </a:bodyPr>
          <a:lstStyle/>
          <a:p>
            <a:pPr algn="r"/>
            <a:r>
              <a:rPr lang="en-US" altLang="nl-NL" sz="3600" spc="-60">
                <a:solidFill>
                  <a:schemeClr val="tx1">
                    <a:lumMod val="85000"/>
                    <a:lumOff val="15000"/>
                  </a:schemeClr>
                </a:solidFill>
              </a:rPr>
              <a:t>Artrose</a:t>
            </a:r>
            <a:br>
              <a:rPr lang="en-US" altLang="nl-NL" sz="3600" spc="-60">
                <a:solidFill>
                  <a:schemeClr val="tx1">
                    <a:lumMod val="85000"/>
                    <a:lumOff val="15000"/>
                  </a:schemeClr>
                </a:solidFill>
              </a:rPr>
            </a:br>
            <a:endParaRPr lang="en-US" altLang="nl-NL" sz="3600" spc="-60">
              <a:solidFill>
                <a:schemeClr val="tx1">
                  <a:lumMod val="85000"/>
                  <a:lumOff val="15000"/>
                </a:schemeClr>
              </a:solidFill>
            </a:endParaRPr>
          </a:p>
        </p:txBody>
      </p:sp>
      <p:sp>
        <p:nvSpPr>
          <p:cNvPr id="96" name="Rectangle 95">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65200"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8" name="Straight Connector 97">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334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819" name="Rectangle 3">
            <a:extLst>
              <a:ext uri="{FF2B5EF4-FFF2-40B4-BE49-F238E27FC236}">
                <a16:creationId xmlns:a16="http://schemas.microsoft.com/office/drawing/2014/main" id="{C35C788E-0113-4A92-B6B3-17796DB432D1}"/>
              </a:ext>
            </a:extLst>
          </p:cNvPr>
          <p:cNvSpPr>
            <a:spLocks noGrp="1" noChangeArrowheads="1"/>
          </p:cNvSpPr>
          <p:nvPr>
            <p:ph type="subTitle" idx="1"/>
          </p:nvPr>
        </p:nvSpPr>
        <p:spPr>
          <a:xfrm>
            <a:off x="3966921" y="864108"/>
            <a:ext cx="4433008" cy="5120640"/>
          </a:xfrm>
        </p:spPr>
        <p:txBody>
          <a:bodyPr vert="horz" lIns="91440" tIns="45720" rIns="91440" bIns="45720" rtlCol="0" anchor="ctr">
            <a:normAutofit/>
          </a:bodyPr>
          <a:lstStyle/>
          <a:p>
            <a:pPr indent="-182880">
              <a:buFont typeface="Wingdings 2" pitchFamily="18" charset="2"/>
              <a:buChar char=""/>
            </a:pPr>
            <a:r>
              <a:rPr lang="en-US" altLang="nl-NL" dirty="0">
                <a:solidFill>
                  <a:schemeClr val="tx1">
                    <a:lumMod val="65000"/>
                    <a:lumOff val="35000"/>
                  </a:schemeClr>
                </a:solidFill>
              </a:rPr>
              <a:t>“</a:t>
            </a:r>
            <a:r>
              <a:rPr lang="en-US" altLang="nl-NL" dirty="0" err="1">
                <a:solidFill>
                  <a:schemeClr val="tx1">
                    <a:lumMod val="65000"/>
                    <a:lumOff val="35000"/>
                  </a:schemeClr>
                </a:solidFill>
              </a:rPr>
              <a:t>Gewrichtsslijtage</a:t>
            </a:r>
            <a:r>
              <a:rPr lang="en-US" altLang="nl-NL" dirty="0">
                <a:solidFill>
                  <a:schemeClr val="tx1">
                    <a:lumMod val="65000"/>
                    <a:lumOff val="35000"/>
                  </a:schemeClr>
                </a:solidFill>
              </a:rPr>
              <a:t>”</a:t>
            </a:r>
          </a:p>
          <a:p>
            <a:pPr indent="-182880">
              <a:buFont typeface="Wingdings 2" pitchFamily="18" charset="2"/>
              <a:buChar char=""/>
            </a:pPr>
            <a:r>
              <a:rPr lang="en-US" altLang="nl-NL" dirty="0">
                <a:solidFill>
                  <a:schemeClr val="tx1">
                    <a:lumMod val="65000"/>
                    <a:lumOff val="35000"/>
                  </a:schemeClr>
                </a:solidFill>
              </a:rPr>
              <a:t>Het </a:t>
            </a:r>
            <a:r>
              <a:rPr lang="en-US" altLang="nl-NL" dirty="0" err="1">
                <a:solidFill>
                  <a:schemeClr val="tx1">
                    <a:lumMod val="65000"/>
                    <a:lumOff val="35000"/>
                  </a:schemeClr>
                </a:solidFill>
              </a:rPr>
              <a:t>gladde</a:t>
            </a:r>
            <a:r>
              <a:rPr lang="en-US" altLang="nl-NL" dirty="0">
                <a:solidFill>
                  <a:schemeClr val="tx1">
                    <a:lumMod val="65000"/>
                    <a:lumOff val="35000"/>
                  </a:schemeClr>
                </a:solidFill>
              </a:rPr>
              <a:t> </a:t>
            </a:r>
            <a:r>
              <a:rPr lang="en-US" altLang="nl-NL" dirty="0" err="1">
                <a:solidFill>
                  <a:schemeClr val="tx1">
                    <a:lumMod val="65000"/>
                    <a:lumOff val="35000"/>
                  </a:schemeClr>
                </a:solidFill>
              </a:rPr>
              <a:t>kraakbeenoppervlak</a:t>
            </a:r>
            <a:r>
              <a:rPr lang="en-US" altLang="nl-NL" dirty="0">
                <a:solidFill>
                  <a:schemeClr val="tx1">
                    <a:lumMod val="65000"/>
                    <a:lumOff val="35000"/>
                  </a:schemeClr>
                </a:solidFill>
              </a:rPr>
              <a:t> </a:t>
            </a:r>
            <a:r>
              <a:rPr lang="en-US" altLang="nl-NL" dirty="0" err="1">
                <a:solidFill>
                  <a:schemeClr val="tx1">
                    <a:lumMod val="65000"/>
                    <a:lumOff val="35000"/>
                  </a:schemeClr>
                </a:solidFill>
              </a:rPr>
              <a:t>raakt</a:t>
            </a:r>
            <a:r>
              <a:rPr lang="en-US" altLang="nl-NL" dirty="0">
                <a:solidFill>
                  <a:schemeClr val="tx1">
                    <a:lumMod val="65000"/>
                    <a:lumOff val="35000"/>
                  </a:schemeClr>
                </a:solidFill>
              </a:rPr>
              <a:t>   </a:t>
            </a:r>
            <a:r>
              <a:rPr lang="en-US" altLang="nl-NL" dirty="0" err="1">
                <a:solidFill>
                  <a:schemeClr val="tx1">
                    <a:lumMod val="65000"/>
                    <a:lumOff val="35000"/>
                  </a:schemeClr>
                </a:solidFill>
              </a:rPr>
              <a:t>beschadigt</a:t>
            </a:r>
            <a:r>
              <a:rPr lang="en-US" altLang="nl-NL" dirty="0">
                <a:solidFill>
                  <a:schemeClr val="tx1">
                    <a:lumMod val="65000"/>
                    <a:lumOff val="35000"/>
                  </a:schemeClr>
                </a:solidFill>
              </a:rPr>
              <a:t>.</a:t>
            </a:r>
          </a:p>
          <a:p>
            <a:pPr indent="-182880">
              <a:buFont typeface="Wingdings 2" pitchFamily="18" charset="2"/>
              <a:buChar char=""/>
            </a:pPr>
            <a:r>
              <a:rPr lang="en-US" altLang="nl-NL" dirty="0" err="1">
                <a:solidFill>
                  <a:schemeClr val="tx1">
                    <a:lumMod val="65000"/>
                    <a:lumOff val="35000"/>
                  </a:schemeClr>
                </a:solidFill>
              </a:rPr>
              <a:t>Vooral</a:t>
            </a:r>
            <a:r>
              <a:rPr lang="en-US" altLang="nl-NL" dirty="0">
                <a:solidFill>
                  <a:schemeClr val="tx1">
                    <a:lumMod val="65000"/>
                    <a:lumOff val="35000"/>
                  </a:schemeClr>
                </a:solidFill>
              </a:rPr>
              <a:t> </a:t>
            </a:r>
            <a:r>
              <a:rPr lang="en-US" altLang="nl-NL" dirty="0" err="1">
                <a:solidFill>
                  <a:schemeClr val="tx1">
                    <a:lumMod val="65000"/>
                    <a:lumOff val="35000"/>
                  </a:schemeClr>
                </a:solidFill>
              </a:rPr>
              <a:t>coxartrose</a:t>
            </a:r>
            <a:r>
              <a:rPr lang="en-US" altLang="nl-NL" dirty="0">
                <a:solidFill>
                  <a:schemeClr val="tx1">
                    <a:lumMod val="65000"/>
                    <a:lumOff val="35000"/>
                  </a:schemeClr>
                </a:solidFill>
              </a:rPr>
              <a:t> </a:t>
            </a:r>
            <a:r>
              <a:rPr lang="en-US" altLang="nl-NL" dirty="0" err="1">
                <a:solidFill>
                  <a:schemeClr val="tx1">
                    <a:lumMod val="65000"/>
                    <a:lumOff val="35000"/>
                  </a:schemeClr>
                </a:solidFill>
              </a:rPr>
              <a:t>en</a:t>
            </a:r>
            <a:r>
              <a:rPr lang="en-US" altLang="nl-NL" dirty="0">
                <a:solidFill>
                  <a:schemeClr val="tx1">
                    <a:lumMod val="65000"/>
                    <a:lumOff val="35000"/>
                  </a:schemeClr>
                </a:solidFill>
              </a:rPr>
              <a:t> </a:t>
            </a:r>
            <a:r>
              <a:rPr lang="en-US" altLang="nl-NL" dirty="0" err="1">
                <a:solidFill>
                  <a:schemeClr val="tx1">
                    <a:lumMod val="65000"/>
                    <a:lumOff val="35000"/>
                  </a:schemeClr>
                </a:solidFill>
              </a:rPr>
              <a:t>gonartrose</a:t>
            </a:r>
            <a:r>
              <a:rPr lang="en-US" altLang="nl-NL" dirty="0">
                <a:solidFill>
                  <a:schemeClr val="tx1">
                    <a:lumMod val="65000"/>
                    <a:lumOff val="35000"/>
                  </a:schemeClr>
                </a:solidFill>
              </a:rPr>
              <a:t>, </a:t>
            </a:r>
            <a:r>
              <a:rPr lang="en-US" altLang="nl-NL" dirty="0" err="1">
                <a:solidFill>
                  <a:schemeClr val="tx1">
                    <a:lumMod val="65000"/>
                    <a:lumOff val="35000"/>
                  </a:schemeClr>
                </a:solidFill>
              </a:rPr>
              <a:t>daarnaast</a:t>
            </a:r>
            <a:r>
              <a:rPr lang="en-US" altLang="nl-NL" dirty="0">
                <a:solidFill>
                  <a:schemeClr val="tx1">
                    <a:lumMod val="65000"/>
                    <a:lumOff val="35000"/>
                  </a:schemeClr>
                </a:solidFill>
              </a:rPr>
              <a:t> in de </a:t>
            </a:r>
            <a:r>
              <a:rPr lang="en-US" altLang="nl-NL" dirty="0" err="1">
                <a:solidFill>
                  <a:schemeClr val="tx1">
                    <a:lumMod val="65000"/>
                    <a:lumOff val="35000"/>
                  </a:schemeClr>
                </a:solidFill>
              </a:rPr>
              <a:t>wervelkolom</a:t>
            </a:r>
            <a:r>
              <a:rPr lang="en-US" altLang="nl-NL" dirty="0">
                <a:solidFill>
                  <a:schemeClr val="tx1">
                    <a:lumMod val="65000"/>
                    <a:lumOff val="35000"/>
                  </a:schemeClr>
                </a:solidFill>
              </a:rPr>
              <a:t> </a:t>
            </a:r>
            <a:r>
              <a:rPr lang="en-US" altLang="nl-NL" dirty="0" err="1">
                <a:solidFill>
                  <a:schemeClr val="tx1">
                    <a:lumMod val="65000"/>
                    <a:lumOff val="35000"/>
                  </a:schemeClr>
                </a:solidFill>
              </a:rPr>
              <a:t>en</a:t>
            </a:r>
            <a:r>
              <a:rPr lang="en-US" altLang="nl-NL" dirty="0">
                <a:solidFill>
                  <a:schemeClr val="tx1">
                    <a:lumMod val="65000"/>
                    <a:lumOff val="35000"/>
                  </a:schemeClr>
                </a:solidFill>
              </a:rPr>
              <a:t> </a:t>
            </a:r>
            <a:r>
              <a:rPr lang="en-US" altLang="nl-NL" dirty="0" err="1">
                <a:solidFill>
                  <a:schemeClr val="tx1">
                    <a:lumMod val="65000"/>
                    <a:lumOff val="35000"/>
                  </a:schemeClr>
                </a:solidFill>
              </a:rPr>
              <a:t>handen</a:t>
            </a:r>
          </a:p>
          <a:p>
            <a:pPr indent="-182880">
              <a:buFont typeface="Wingdings 2" pitchFamily="18" charset="2"/>
              <a:buChar char=""/>
            </a:pPr>
            <a:endParaRPr lang="en-US" altLang="nl-NL">
              <a:solidFill>
                <a:schemeClr val="tx1">
                  <a:lumMod val="65000"/>
                  <a:lumOff val="35000"/>
                </a:schemeClr>
              </a:solidFill>
              <a:hlinkClick r:id="rId2"/>
            </a:endParaRPr>
          </a:p>
          <a:p>
            <a:pPr indent="-182880">
              <a:buFont typeface="Wingdings 2" pitchFamily="18" charset="2"/>
              <a:buChar char=""/>
            </a:pPr>
            <a:endParaRPr lang="en-US" altLang="nl-NL">
              <a:solidFill>
                <a:schemeClr val="tx1">
                  <a:lumMod val="65000"/>
                  <a:lumOff val="35000"/>
                </a:schemeClr>
              </a:solidFill>
            </a:endParaRPr>
          </a:p>
        </p:txBody>
      </p:sp>
      <p:sp>
        <p:nvSpPr>
          <p:cNvPr id="100" name="Rectangle 99">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2991" y="767825"/>
            <a:ext cx="381009"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20" name="Rechthoek 1">
            <a:extLst>
              <a:ext uri="{FF2B5EF4-FFF2-40B4-BE49-F238E27FC236}">
                <a16:creationId xmlns:a16="http://schemas.microsoft.com/office/drawing/2014/main" id="{155736A6-22CF-449B-916C-D8AA6E9C475F}"/>
              </a:ext>
            </a:extLst>
          </p:cNvPr>
          <p:cNvSpPr>
            <a:spLocks noChangeArrowheads="1"/>
          </p:cNvSpPr>
          <p:nvPr/>
        </p:nvSpPr>
        <p:spPr bwMode="auto">
          <a:xfrm>
            <a:off x="1067674" y="6236253"/>
            <a:ext cx="6370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spcAft>
                <a:spcPts val="600"/>
              </a:spcAft>
              <a:buFontTx/>
              <a:buNone/>
            </a:pPr>
            <a:r>
              <a:rPr lang="nl-NL" altLang="nl-NL" sz="2400">
                <a:hlinkClick r:id="rId3"/>
              </a:rPr>
              <a:t>http://www.youtube.com/watch?v=JrC4DiTysi0</a:t>
            </a:r>
            <a:r>
              <a:rPr lang="nl-NL" altLang="nl-NL" sz="240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129EC30-79A2-44F7-8BA5-E1149A3F3468}"/>
              </a:ext>
            </a:extLst>
          </p:cNvPr>
          <p:cNvSpPr>
            <a:spLocks noGrp="1" noChangeArrowheads="1"/>
          </p:cNvSpPr>
          <p:nvPr>
            <p:ph type="title"/>
          </p:nvPr>
        </p:nvSpPr>
        <p:spPr>
          <a:solidFill>
            <a:schemeClr val="hlink"/>
          </a:solidFill>
        </p:spPr>
        <p:txBody>
          <a:bodyPr/>
          <a:lstStyle/>
          <a:p>
            <a:pPr eaLnBrk="1" hangingPunct="1"/>
            <a:r>
              <a:rPr lang="nl-NL" altLang="nl-NL"/>
              <a:t>CANS klachten</a:t>
            </a:r>
          </a:p>
        </p:txBody>
      </p:sp>
      <p:pic>
        <p:nvPicPr>
          <p:cNvPr id="7173" name="Picture 7" descr="227_Arm_met_schouderblad_medium">
            <a:extLst>
              <a:ext uri="{FF2B5EF4-FFF2-40B4-BE49-F238E27FC236}">
                <a16:creationId xmlns:a16="http://schemas.microsoft.com/office/drawing/2014/main" id="{B55077E9-CD35-4BC7-A2B1-1E0B16BC1076}"/>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5776912" y="2133600"/>
            <a:ext cx="1552575" cy="381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Rectangle 5">
            <a:extLst>
              <a:ext uri="{FF2B5EF4-FFF2-40B4-BE49-F238E27FC236}">
                <a16:creationId xmlns:a16="http://schemas.microsoft.com/office/drawing/2014/main" id="{03C8C1C4-7F99-47A1-9521-AA9FF7E74813}"/>
              </a:ext>
            </a:extLst>
          </p:cNvPr>
          <p:cNvSpPr>
            <a:spLocks noChangeArrowheads="1"/>
          </p:cNvSpPr>
          <p:nvPr/>
        </p:nvSpPr>
        <p:spPr bwMode="auto">
          <a:xfrm>
            <a:off x="4648200" y="1981200"/>
            <a:ext cx="381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endParaRPr lang="nl-NL" altLang="nl-NL" sz="2800"/>
          </a:p>
        </p:txBody>
      </p:sp>
      <p:graphicFrame>
        <p:nvGraphicFramePr>
          <p:cNvPr id="7175" name="Rectangle 3">
            <a:extLst>
              <a:ext uri="{FF2B5EF4-FFF2-40B4-BE49-F238E27FC236}">
                <a16:creationId xmlns:a16="http://schemas.microsoft.com/office/drawing/2014/main" id="{062A84FC-1807-48D3-BEDF-1322AAA70EA2}"/>
              </a:ext>
            </a:extLst>
          </p:cNvPr>
          <p:cNvGraphicFramePr/>
          <p:nvPr/>
        </p:nvGraphicFramePr>
        <p:xfrm>
          <a:off x="685800" y="1981200"/>
          <a:ext cx="38100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026" descr="http://www.orthopedieherentals.be/uploads/images/knie/slijtage_kniegewricht/artrose.jpg">
            <a:extLst>
              <a:ext uri="{FF2B5EF4-FFF2-40B4-BE49-F238E27FC236}">
                <a16:creationId xmlns:a16="http://schemas.microsoft.com/office/drawing/2014/main" id="{7164113B-830F-47F7-AEC6-280F55AC0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1428750"/>
            <a:ext cx="4000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hthoek 1">
            <a:extLst>
              <a:ext uri="{FF2B5EF4-FFF2-40B4-BE49-F238E27FC236}">
                <a16:creationId xmlns:a16="http://schemas.microsoft.com/office/drawing/2014/main" id="{C8DBB2A3-FDDD-4DCD-A444-75C1752046F2}"/>
              </a:ext>
            </a:extLst>
          </p:cNvPr>
          <p:cNvSpPr>
            <a:spLocks noChangeArrowheads="1"/>
          </p:cNvSpPr>
          <p:nvPr/>
        </p:nvSpPr>
        <p:spPr bwMode="auto">
          <a:xfrm>
            <a:off x="2571750" y="5732463"/>
            <a:ext cx="45720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2800">
                <a:hlinkClick r:id="rId3"/>
              </a:rPr>
              <a:t>https://www.youtube.com/watch?v=u0yGlESvc5E</a:t>
            </a:r>
            <a:r>
              <a:rPr lang="nl-NL" altLang="nl-NL" sz="2800"/>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6866" name="Rectangle 2">
            <a:extLst>
              <a:ext uri="{FF2B5EF4-FFF2-40B4-BE49-F238E27FC236}">
                <a16:creationId xmlns:a16="http://schemas.microsoft.com/office/drawing/2014/main" id="{E3ECC3B0-1540-42C6-AB83-59105D47E557}"/>
              </a:ext>
            </a:extLst>
          </p:cNvPr>
          <p:cNvSpPr>
            <a:spLocks noGrp="1" noChangeArrowheads="1"/>
          </p:cNvSpPr>
          <p:nvPr>
            <p:ph type="title"/>
          </p:nvPr>
        </p:nvSpPr>
        <p:spPr>
          <a:xfrm>
            <a:off x="1200565" y="1087374"/>
            <a:ext cx="6737617" cy="1000978"/>
          </a:xfrm>
        </p:spPr>
        <p:txBody>
          <a:bodyPr>
            <a:normAutofit/>
          </a:bodyPr>
          <a:lstStyle/>
          <a:p>
            <a:pPr eaLnBrk="1" hangingPunct="1"/>
            <a:r>
              <a:rPr lang="nl-NL" altLang="nl-NL"/>
              <a:t>Verschijnselen</a:t>
            </a:r>
          </a:p>
        </p:txBody>
      </p:sp>
      <p:sp>
        <p:nvSpPr>
          <p:cNvPr id="76" name="Rectangle 75">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Rectangle 79">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6867" name="Rectangle 3">
            <a:extLst>
              <a:ext uri="{FF2B5EF4-FFF2-40B4-BE49-F238E27FC236}">
                <a16:creationId xmlns:a16="http://schemas.microsoft.com/office/drawing/2014/main" id="{3D0A8E93-3BCE-4962-99D8-80D65825097A}"/>
              </a:ext>
            </a:extLst>
          </p:cNvPr>
          <p:cNvSpPr>
            <a:spLocks noGrp="1" noChangeArrowheads="1"/>
          </p:cNvSpPr>
          <p:nvPr>
            <p:ph idx="1"/>
          </p:nvPr>
        </p:nvSpPr>
        <p:spPr>
          <a:xfrm>
            <a:off x="1200564" y="2535446"/>
            <a:ext cx="6737617" cy="3554457"/>
          </a:xfrm>
        </p:spPr>
        <p:txBody>
          <a:bodyPr>
            <a:normAutofit/>
          </a:bodyPr>
          <a:lstStyle/>
          <a:p>
            <a:pPr eaLnBrk="1" hangingPunct="1"/>
            <a:r>
              <a:rPr lang="nl-NL" altLang="nl-NL">
                <a:solidFill>
                  <a:schemeClr val="tx1"/>
                </a:solidFill>
              </a:rPr>
              <a:t>Stijfheid</a:t>
            </a:r>
          </a:p>
          <a:p>
            <a:pPr eaLnBrk="1" hangingPunct="1"/>
            <a:r>
              <a:rPr lang="nl-NL" altLang="nl-NL">
                <a:solidFill>
                  <a:schemeClr val="tx1"/>
                </a:solidFill>
              </a:rPr>
              <a:t>pijn</a:t>
            </a:r>
          </a:p>
          <a:p>
            <a:pPr eaLnBrk="1" hangingPunct="1"/>
            <a:r>
              <a:rPr lang="nl-NL" altLang="nl-NL">
                <a:solidFill>
                  <a:schemeClr val="tx1"/>
                </a:solidFill>
              </a:rPr>
              <a:t>Startpijn</a:t>
            </a:r>
          </a:p>
          <a:p>
            <a:pPr eaLnBrk="1" hangingPunct="1"/>
            <a:r>
              <a:rPr lang="nl-NL" altLang="nl-NL">
                <a:solidFill>
                  <a:schemeClr val="tx1"/>
                </a:solidFill>
              </a:rPr>
              <a:t>Bewegingsbeperkingen, minder bewegen: </a:t>
            </a:r>
          </a:p>
          <a:p>
            <a:pPr eaLnBrk="1" hangingPunct="1"/>
            <a:r>
              <a:rPr lang="nl-NL" altLang="nl-NL">
                <a:solidFill>
                  <a:schemeClr val="tx1"/>
                </a:solidFill>
              </a:rPr>
              <a:t>De conditie van de spieren neemt dan af en komt er meer druk op de gewrichten te staan. Hierdoor kunnen de slijmbeurzen weer ontstoken raken. </a:t>
            </a:r>
          </a:p>
          <a:p>
            <a:pPr eaLnBrk="1" hangingPunct="1"/>
            <a:r>
              <a:rPr lang="nl-NL" altLang="nl-NL">
                <a:solidFill>
                  <a:schemeClr val="tx1"/>
                </a:solidFill>
              </a:rPr>
              <a:t>Op den duur vorming van botuitsteeksels</a:t>
            </a:r>
          </a:p>
          <a:p>
            <a:pPr eaLnBrk="1" hangingPunct="1"/>
            <a:endParaRPr lang="nl-NL" altLang="nl-NL">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hlinkClick r:id="rId2"/>
            <a:extLst>
              <a:ext uri="{FF2B5EF4-FFF2-40B4-BE49-F238E27FC236}">
                <a16:creationId xmlns:a16="http://schemas.microsoft.com/office/drawing/2014/main" id="{D02425CC-C830-4331-A9AF-222BBD9E25E6}"/>
              </a:ext>
            </a:extLst>
          </p:cNvPr>
          <p:cNvSpPr>
            <a:spLocks noChangeArrowheads="1"/>
          </p:cNvSpPr>
          <p:nvPr/>
        </p:nvSpPr>
        <p:spPr bwMode="auto">
          <a:xfrm>
            <a:off x="1095375" y="885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p>
        </p:txBody>
      </p:sp>
      <p:pic>
        <p:nvPicPr>
          <p:cNvPr id="37891" name="Picture 2" descr="Animatieplaatje over wat artrose is">
            <a:hlinkClick r:id="rId2"/>
            <a:extLst>
              <a:ext uri="{FF2B5EF4-FFF2-40B4-BE49-F238E27FC236}">
                <a16:creationId xmlns:a16="http://schemas.microsoft.com/office/drawing/2014/main" id="{DDB9FE93-8402-448E-BBA2-A9A18C701072}"/>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95375" y="885825"/>
            <a:ext cx="695325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81E19E19-2E08-43FF-A5C8-9783F3EBBBC5}"/>
              </a:ext>
            </a:extLst>
          </p:cNvPr>
          <p:cNvSpPr>
            <a:spLocks noGrp="1" noChangeArrowheads="1"/>
          </p:cNvSpPr>
          <p:nvPr>
            <p:ph type="title"/>
          </p:nvPr>
        </p:nvSpPr>
        <p:spPr>
          <a:xfrm>
            <a:off x="189689" y="1123837"/>
            <a:ext cx="2210611" cy="4601183"/>
          </a:xfrm>
        </p:spPr>
        <p:txBody>
          <a:bodyPr>
            <a:normAutofit/>
          </a:bodyPr>
          <a:lstStyle/>
          <a:p>
            <a:pPr eaLnBrk="1" hangingPunct="1"/>
            <a:r>
              <a:rPr lang="nl-NL" altLang="nl-NL"/>
              <a:t>Oorzaak</a:t>
            </a:r>
          </a:p>
        </p:txBody>
      </p:sp>
      <p:graphicFrame>
        <p:nvGraphicFramePr>
          <p:cNvPr id="38917" name="Rectangle 3">
            <a:extLst>
              <a:ext uri="{FF2B5EF4-FFF2-40B4-BE49-F238E27FC236}">
                <a16:creationId xmlns:a16="http://schemas.microsoft.com/office/drawing/2014/main" id="{0B763CC1-7A03-4275-A9FE-7590FAB1E46F}"/>
              </a:ext>
            </a:extLst>
          </p:cNvPr>
          <p:cNvGraphicFramePr>
            <a:graphicFrameLocks noGrp="1"/>
          </p:cNvGraphicFramePr>
          <p:nvPr>
            <p:ph idx="1"/>
            <p:extLst>
              <p:ext uri="{D42A27DB-BD31-4B8C-83A1-F6EECF244321}">
                <p14:modId xmlns:p14="http://schemas.microsoft.com/office/powerpoint/2010/main" val="3646728557"/>
              </p:ext>
            </p:extLst>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9938" name="Rectangle 2">
            <a:extLst>
              <a:ext uri="{FF2B5EF4-FFF2-40B4-BE49-F238E27FC236}">
                <a16:creationId xmlns:a16="http://schemas.microsoft.com/office/drawing/2014/main" id="{C5F23DBA-F16C-4DC8-A822-09EDFF1DA936}"/>
              </a:ext>
            </a:extLst>
          </p:cNvPr>
          <p:cNvSpPr>
            <a:spLocks noGrp="1" noChangeArrowheads="1"/>
          </p:cNvSpPr>
          <p:nvPr>
            <p:ph type="title"/>
          </p:nvPr>
        </p:nvSpPr>
        <p:spPr>
          <a:xfrm>
            <a:off x="1200565" y="1087374"/>
            <a:ext cx="6737617" cy="1000978"/>
          </a:xfrm>
        </p:spPr>
        <p:txBody>
          <a:bodyPr>
            <a:normAutofit/>
          </a:bodyPr>
          <a:lstStyle/>
          <a:p>
            <a:pPr eaLnBrk="1" hangingPunct="1"/>
            <a:r>
              <a:rPr lang="nl-NL" altLang="nl-NL"/>
              <a:t>Behandeling</a:t>
            </a:r>
          </a:p>
        </p:txBody>
      </p:sp>
      <p:sp>
        <p:nvSpPr>
          <p:cNvPr id="76" name="Rectangle 75">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Rectangle 79">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9939" name="Rectangle 3">
            <a:extLst>
              <a:ext uri="{FF2B5EF4-FFF2-40B4-BE49-F238E27FC236}">
                <a16:creationId xmlns:a16="http://schemas.microsoft.com/office/drawing/2014/main" id="{5B9ABF27-5A65-4892-836D-BF982905052A}"/>
              </a:ext>
            </a:extLst>
          </p:cNvPr>
          <p:cNvSpPr>
            <a:spLocks noGrp="1" noChangeArrowheads="1"/>
          </p:cNvSpPr>
          <p:nvPr>
            <p:ph idx="1"/>
          </p:nvPr>
        </p:nvSpPr>
        <p:spPr>
          <a:xfrm>
            <a:off x="1200564" y="2535446"/>
            <a:ext cx="6737617" cy="3554457"/>
          </a:xfrm>
        </p:spPr>
        <p:txBody>
          <a:bodyPr>
            <a:normAutofit/>
          </a:bodyPr>
          <a:lstStyle/>
          <a:p>
            <a:pPr eaLnBrk="1" hangingPunct="1"/>
            <a:r>
              <a:rPr lang="nl-NL" altLang="nl-NL">
                <a:solidFill>
                  <a:schemeClr val="tx1"/>
                </a:solidFill>
              </a:rPr>
              <a:t>In beweging blijven  Rust roest</a:t>
            </a:r>
          </a:p>
          <a:p>
            <a:pPr eaLnBrk="1" hangingPunct="1"/>
            <a:r>
              <a:rPr lang="nl-NL" altLang="nl-NL">
                <a:solidFill>
                  <a:schemeClr val="tx1"/>
                </a:solidFill>
              </a:rPr>
              <a:t>Paracetamol</a:t>
            </a:r>
          </a:p>
          <a:p>
            <a:pPr eaLnBrk="1" hangingPunct="1"/>
            <a:r>
              <a:rPr lang="nl-NL" altLang="nl-NL">
                <a:solidFill>
                  <a:schemeClr val="tx1"/>
                </a:solidFill>
              </a:rPr>
              <a:t>NSAID</a:t>
            </a:r>
          </a:p>
          <a:p>
            <a:pPr eaLnBrk="1" hangingPunct="1"/>
            <a:r>
              <a:rPr lang="nl-NL" altLang="nl-NL">
                <a:solidFill>
                  <a:schemeClr val="tx1"/>
                </a:solidFill>
              </a:rPr>
              <a:t>Corticosteroïden</a:t>
            </a:r>
          </a:p>
          <a:p>
            <a:pPr eaLnBrk="1" hangingPunct="1"/>
            <a:r>
              <a:rPr lang="nl-NL" altLang="nl-NL">
                <a:solidFill>
                  <a:schemeClr val="tx1"/>
                </a:solidFill>
              </a:rPr>
              <a:t>Fysiotherapie en ergotherapie</a:t>
            </a:r>
          </a:p>
          <a:p>
            <a:pPr eaLnBrk="1" hangingPunct="1"/>
            <a:r>
              <a:rPr lang="nl-NL" altLang="nl-NL">
                <a:solidFill>
                  <a:schemeClr val="tx1"/>
                </a:solidFill>
              </a:rPr>
              <a:t>Operatie: osteotomie, arthrodese, prothese</a:t>
            </a:r>
          </a:p>
          <a:p>
            <a:pPr eaLnBrk="1" hangingPunct="1">
              <a:buFontTx/>
              <a:buNone/>
            </a:pPr>
            <a:r>
              <a:rPr lang="nl-NL" altLang="nl-NL">
                <a:solidFill>
                  <a:schemeClr val="tx1"/>
                </a:solidFill>
              </a:rPr>
              <a:t>                    arthroscopie om aanhangsels te </a:t>
            </a:r>
          </a:p>
          <a:p>
            <a:pPr eaLnBrk="1" hangingPunct="1">
              <a:buFontTx/>
              <a:buNone/>
            </a:pPr>
            <a:r>
              <a:rPr lang="nl-NL" altLang="nl-NL">
                <a:solidFill>
                  <a:schemeClr val="tx1"/>
                </a:solidFill>
              </a:rPr>
              <a:t>                    verwijderen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6" name="Rectangle 75">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962" name="Rectangle 2">
            <a:extLst>
              <a:ext uri="{FF2B5EF4-FFF2-40B4-BE49-F238E27FC236}">
                <a16:creationId xmlns:a16="http://schemas.microsoft.com/office/drawing/2014/main" id="{83CA6EC4-88CE-4C24-8E86-30AA1D3FB162}"/>
              </a:ext>
            </a:extLst>
          </p:cNvPr>
          <p:cNvSpPr>
            <a:spLocks noGrp="1" noChangeArrowheads="1"/>
          </p:cNvSpPr>
          <p:nvPr>
            <p:ph type="title"/>
          </p:nvPr>
        </p:nvSpPr>
        <p:spPr>
          <a:xfrm>
            <a:off x="802386" y="4590661"/>
            <a:ext cx="7658146" cy="1065690"/>
          </a:xfrm>
        </p:spPr>
        <p:txBody>
          <a:bodyPr vert="horz" lIns="91440" tIns="45720" rIns="91440" bIns="45720" rtlCol="0" anchor="b">
            <a:normAutofit/>
          </a:bodyPr>
          <a:lstStyle/>
          <a:p>
            <a:r>
              <a:rPr lang="en-US" altLang="nl-NL" sz="5900" spc="-100"/>
              <a:t>Heberden</a:t>
            </a:r>
          </a:p>
        </p:txBody>
      </p:sp>
      <p:pic>
        <p:nvPicPr>
          <p:cNvPr id="40963" name="Picture 4" descr="Bestand:Heberden-Arthrose.JPG">
            <a:hlinkClick r:id="rId3"/>
            <a:extLst>
              <a:ext uri="{FF2B5EF4-FFF2-40B4-BE49-F238E27FC236}">
                <a16:creationId xmlns:a16="http://schemas.microsoft.com/office/drawing/2014/main" id="{21ECBE99-EAA7-4354-A290-FDCC0DAC59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077" r="-2" b="16480"/>
          <a:stretch/>
        </p:blipFill>
        <p:spPr bwMode="auto">
          <a:xfrm>
            <a:off x="802385" y="484632"/>
            <a:ext cx="7978140" cy="35567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0962"/>
                                        </p:tgtEl>
                                        <p:attrNameLst>
                                          <p:attrName>style.visibility</p:attrName>
                                        </p:attrNameLst>
                                      </p:cBhvr>
                                      <p:to>
                                        <p:strVal val="visible"/>
                                      </p:to>
                                    </p:set>
                                    <p:animEffect transition="in" filter="fade">
                                      <p:cBhvr>
                                        <p:cTn id="7" dur="7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7" name="Rectangle 76">
            <a:extLst>
              <a:ext uri="{FF2B5EF4-FFF2-40B4-BE49-F238E27FC236}">
                <a16:creationId xmlns:a16="http://schemas.microsoft.com/office/drawing/2014/main" id="{D70AD2B3-D7CD-4A41-A8EF-0D3F75EA5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011" name="Picture 3" descr="artrose_clip_image002_Content">
            <a:extLst>
              <a:ext uri="{FF2B5EF4-FFF2-40B4-BE49-F238E27FC236}">
                <a16:creationId xmlns:a16="http://schemas.microsoft.com/office/drawing/2014/main" id="{7A31131E-F8AF-4A2A-B650-17E5AA472A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7412" y="758951"/>
            <a:ext cx="2133962" cy="25850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artrose_clip_image004_Content">
            <a:extLst>
              <a:ext uri="{FF2B5EF4-FFF2-40B4-BE49-F238E27FC236}">
                <a16:creationId xmlns:a16="http://schemas.microsoft.com/office/drawing/2014/main" id="{CBF0AA03-2182-47D8-AC42-F9AEB0F54A9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6372" y="3504861"/>
            <a:ext cx="2188668" cy="25850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ectangle 78">
            <a:extLst>
              <a:ext uri="{FF2B5EF4-FFF2-40B4-BE49-F238E27FC236}">
                <a16:creationId xmlns:a16="http://schemas.microsoft.com/office/drawing/2014/main" id="{FFE73CB6-C3D9-4CA8-8EF7-4E6B394802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6781" y="758952"/>
            <a:ext cx="444994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010" name="Rectangle 2">
            <a:extLst>
              <a:ext uri="{FF2B5EF4-FFF2-40B4-BE49-F238E27FC236}">
                <a16:creationId xmlns:a16="http://schemas.microsoft.com/office/drawing/2014/main" id="{44AD0D5A-C3C8-4B3D-B154-5DEC80B22EB5}"/>
              </a:ext>
            </a:extLst>
          </p:cNvPr>
          <p:cNvSpPr>
            <a:spLocks noChangeArrowheads="1"/>
          </p:cNvSpPr>
          <p:nvPr/>
        </p:nvSpPr>
        <p:spPr bwMode="auto">
          <a:xfrm>
            <a:off x="3018183" y="1298448"/>
            <a:ext cx="3893574" cy="46079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fontScale="92500" lnSpcReduction="10000"/>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spcAft>
                <a:spcPts val="600"/>
              </a:spcAft>
              <a:buNone/>
            </a:pPr>
            <a:r>
              <a:rPr lang="en-US" altLang="nl-NL" i="1" spc="-100" dirty="0" err="1">
                <a:solidFill>
                  <a:srgbClr val="FFFFFF"/>
                </a:solidFill>
                <a:latin typeface="+mj-lt"/>
                <a:ea typeface="+mj-ea"/>
                <a:cs typeface="+mj-cs"/>
              </a:rPr>
              <a:t>Röntgenfoto’s</a:t>
            </a:r>
            <a:endParaRPr lang="en-US" altLang="nl-NL" spc="-100" dirty="0" err="1">
              <a:solidFill>
                <a:srgbClr val="FFFFFF"/>
              </a:solidFill>
              <a:latin typeface="+mj-lt"/>
              <a:ea typeface="+mj-ea"/>
              <a:cs typeface="+mj-cs"/>
            </a:endParaRPr>
          </a:p>
          <a:p>
            <a:pPr eaLnBrk="1" hangingPunct="1">
              <a:lnSpc>
                <a:spcPct val="90000"/>
              </a:lnSpc>
              <a:spcBef>
                <a:spcPct val="0"/>
              </a:spcBef>
              <a:spcAft>
                <a:spcPts val="600"/>
              </a:spcAft>
              <a:buNone/>
            </a:pPr>
            <a:r>
              <a:rPr lang="en-US" altLang="nl-NL" spc="-100" dirty="0">
                <a:solidFill>
                  <a:srgbClr val="FFFFFF"/>
                </a:solidFill>
                <a:latin typeface="+mj-lt"/>
                <a:ea typeface="+mj-ea"/>
                <a:cs typeface="+mj-cs"/>
              </a:rPr>
              <a:t> </a:t>
            </a:r>
            <a:r>
              <a:rPr lang="en-US" altLang="nl-NL" spc="-100" dirty="0" err="1">
                <a:solidFill>
                  <a:srgbClr val="FFFFFF"/>
                </a:solidFill>
                <a:latin typeface="+mj-lt"/>
                <a:ea typeface="+mj-ea"/>
                <a:cs typeface="+mj-cs"/>
              </a:rPr>
              <a:t>gezonde</a:t>
            </a:r>
            <a:r>
              <a:rPr lang="en-US" altLang="nl-NL" spc="-100" dirty="0">
                <a:solidFill>
                  <a:srgbClr val="FFFFFF"/>
                </a:solidFill>
                <a:latin typeface="+mj-lt"/>
                <a:ea typeface="+mj-ea"/>
                <a:cs typeface="+mj-cs"/>
              </a:rPr>
              <a:t> </a:t>
            </a:r>
            <a:r>
              <a:rPr lang="en-US" altLang="nl-NL" spc="-100" dirty="0" err="1">
                <a:solidFill>
                  <a:srgbClr val="FFFFFF"/>
                </a:solidFill>
                <a:latin typeface="+mj-lt"/>
                <a:ea typeface="+mj-ea"/>
                <a:cs typeface="+mj-cs"/>
              </a:rPr>
              <a:t>knie</a:t>
            </a:r>
          </a:p>
          <a:p>
            <a:pPr eaLnBrk="1" hangingPunct="1">
              <a:lnSpc>
                <a:spcPct val="90000"/>
              </a:lnSpc>
              <a:spcBef>
                <a:spcPct val="0"/>
              </a:spcBef>
              <a:spcAft>
                <a:spcPts val="600"/>
              </a:spcAft>
              <a:buNone/>
            </a:pPr>
            <a:r>
              <a:rPr lang="en-US" altLang="nl-NL" spc="-100" dirty="0">
                <a:solidFill>
                  <a:srgbClr val="FFFFFF"/>
                </a:solidFill>
                <a:latin typeface="+mj-lt"/>
                <a:ea typeface="+mj-ea"/>
                <a:cs typeface="+mj-cs"/>
              </a:rPr>
              <a:t>                    </a:t>
            </a:r>
          </a:p>
          <a:p>
            <a:pPr eaLnBrk="1" hangingPunct="1">
              <a:lnSpc>
                <a:spcPct val="90000"/>
              </a:lnSpc>
              <a:spcBef>
                <a:spcPct val="0"/>
              </a:spcBef>
              <a:spcAft>
                <a:spcPts val="600"/>
              </a:spcAft>
              <a:buNone/>
            </a:pPr>
            <a:r>
              <a:rPr lang="en-US" altLang="nl-NL" spc="-100" dirty="0">
                <a:solidFill>
                  <a:srgbClr val="FFFFFF"/>
                </a:solidFill>
                <a:latin typeface="+mj-lt"/>
                <a:ea typeface="+mj-ea"/>
                <a:cs typeface="+mj-cs"/>
              </a:rPr>
              <a:t>                </a:t>
            </a:r>
          </a:p>
          <a:p>
            <a:pPr>
              <a:lnSpc>
                <a:spcPct val="90000"/>
              </a:lnSpc>
              <a:spcBef>
                <a:spcPct val="0"/>
              </a:spcBef>
              <a:spcAft>
                <a:spcPts val="600"/>
              </a:spcAft>
              <a:buNone/>
            </a:pPr>
            <a:endParaRPr lang="en-US" altLang="nl-NL" spc="-100" dirty="0">
              <a:solidFill>
                <a:srgbClr val="FFFFFF"/>
              </a:solidFill>
              <a:latin typeface="+mj-lt"/>
              <a:ea typeface="+mj-ea"/>
              <a:cs typeface="+mj-cs"/>
            </a:endParaRPr>
          </a:p>
          <a:p>
            <a:pPr>
              <a:lnSpc>
                <a:spcPct val="90000"/>
              </a:lnSpc>
              <a:spcBef>
                <a:spcPct val="0"/>
              </a:spcBef>
              <a:spcAft>
                <a:spcPts val="600"/>
              </a:spcAft>
              <a:buNone/>
            </a:pPr>
            <a:endParaRPr lang="en-US" altLang="nl-NL" spc="-100" dirty="0">
              <a:solidFill>
                <a:srgbClr val="FFFFFF"/>
              </a:solidFill>
              <a:latin typeface="+mj-lt"/>
              <a:ea typeface="+mj-ea"/>
              <a:cs typeface="+mj-cs"/>
            </a:endParaRPr>
          </a:p>
          <a:p>
            <a:pPr>
              <a:lnSpc>
                <a:spcPct val="90000"/>
              </a:lnSpc>
              <a:spcBef>
                <a:spcPct val="0"/>
              </a:spcBef>
              <a:spcAft>
                <a:spcPts val="600"/>
              </a:spcAft>
              <a:buNone/>
            </a:pPr>
            <a:endParaRPr lang="en-US" altLang="nl-NL" spc="-100" dirty="0">
              <a:solidFill>
                <a:srgbClr val="FFFFFF"/>
              </a:solidFill>
              <a:latin typeface="+mj-lt"/>
              <a:ea typeface="+mj-ea"/>
              <a:cs typeface="+mj-cs"/>
            </a:endParaRPr>
          </a:p>
          <a:p>
            <a:pPr>
              <a:lnSpc>
                <a:spcPct val="90000"/>
              </a:lnSpc>
              <a:spcBef>
                <a:spcPct val="0"/>
              </a:spcBef>
              <a:spcAft>
                <a:spcPts val="600"/>
              </a:spcAft>
              <a:buNone/>
            </a:pPr>
            <a:endParaRPr lang="en-US" altLang="nl-NL" spc="-100" dirty="0">
              <a:solidFill>
                <a:srgbClr val="FFFFFF"/>
              </a:solidFill>
              <a:latin typeface="+mj-lt"/>
              <a:ea typeface="+mj-ea"/>
              <a:cs typeface="+mj-cs"/>
            </a:endParaRPr>
          </a:p>
          <a:p>
            <a:pPr>
              <a:lnSpc>
                <a:spcPct val="90000"/>
              </a:lnSpc>
              <a:spcBef>
                <a:spcPct val="0"/>
              </a:spcBef>
              <a:spcAft>
                <a:spcPts val="600"/>
              </a:spcAft>
              <a:buNone/>
            </a:pPr>
            <a:r>
              <a:rPr lang="en-US" altLang="nl-NL" spc="-100" dirty="0">
                <a:solidFill>
                  <a:srgbClr val="FFFFFF"/>
                </a:solidFill>
                <a:latin typeface="+mj-lt"/>
                <a:ea typeface="+mj-ea"/>
                <a:cs typeface="+mj-cs"/>
              </a:rPr>
              <a:t>osteo-</a:t>
            </a:r>
            <a:r>
              <a:rPr lang="en-US" altLang="nl-NL" spc="-100" dirty="0" err="1">
                <a:solidFill>
                  <a:srgbClr val="FFFFFF"/>
                </a:solidFill>
                <a:latin typeface="+mj-lt"/>
                <a:ea typeface="+mj-ea"/>
                <a:cs typeface="+mj-cs"/>
              </a:rPr>
              <a:t>artrose</a:t>
            </a:r>
            <a:r>
              <a:rPr lang="en-US" altLang="nl-NL" spc="-100" dirty="0">
                <a:solidFill>
                  <a:srgbClr val="FFFFFF"/>
                </a:solidFill>
                <a:latin typeface="+mj-lt"/>
                <a:ea typeface="+mj-ea"/>
                <a:cs typeface="+mj-cs"/>
              </a:rPr>
              <a:t> </a:t>
            </a:r>
            <a:r>
              <a:rPr lang="en-US" altLang="nl-NL" spc="-100" dirty="0" err="1">
                <a:solidFill>
                  <a:srgbClr val="FFFFFF"/>
                </a:solidFill>
                <a:latin typeface="+mj-lt"/>
                <a:ea typeface="+mj-ea"/>
                <a:cs typeface="+mj-cs"/>
              </a:rPr>
              <a:t>knie</a:t>
            </a:r>
            <a:br>
              <a:rPr lang="en-US" altLang="nl-NL" spc="-100" dirty="0">
                <a:latin typeface="+mj-lt"/>
                <a:ea typeface="+mj-ea"/>
                <a:cs typeface="+mj-cs"/>
              </a:rPr>
            </a:br>
            <a:r>
              <a:rPr lang="en-US" altLang="nl-NL" spc="-100" dirty="0">
                <a:solidFill>
                  <a:srgbClr val="FFFFFF"/>
                </a:solidFill>
                <a:latin typeface="+mj-lt"/>
                <a:ea typeface="+mj-ea"/>
                <a:cs typeface="+mj-cs"/>
              </a:rPr>
              <a:t> </a:t>
            </a:r>
            <a:endParaRPr lang="en-US">
              <a:ea typeface="+mj-ea"/>
              <a:cs typeface="Times New Roman"/>
            </a:endParaRPr>
          </a:p>
          <a:p>
            <a:pPr eaLnBrk="1" hangingPunct="1">
              <a:lnSpc>
                <a:spcPct val="90000"/>
              </a:lnSpc>
              <a:spcBef>
                <a:spcPct val="0"/>
              </a:spcBef>
              <a:spcAft>
                <a:spcPts val="600"/>
              </a:spcAft>
              <a:buNone/>
            </a:pPr>
            <a:endParaRPr lang="en-US" altLang="nl-NL" spc="-100">
              <a:solidFill>
                <a:srgbClr val="FFFFFF"/>
              </a:solidFill>
              <a:latin typeface="+mj-lt"/>
              <a:ea typeface="+mj-ea"/>
              <a:cs typeface="+mj-cs"/>
            </a:endParaRPr>
          </a:p>
        </p:txBody>
      </p:sp>
      <p:sp>
        <p:nvSpPr>
          <p:cNvPr id="81" name="Rectangle 80">
            <a:extLst>
              <a:ext uri="{FF2B5EF4-FFF2-40B4-BE49-F238E27FC236}">
                <a16:creationId xmlns:a16="http://schemas.microsoft.com/office/drawing/2014/main" id="{EA75504B-408C-4C25-A00D-F02208A82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7374" y="758952"/>
            <a:ext cx="1822560"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C52BACC-5F92-4D4F-B2E2-57AA1D2183D4}"/>
              </a:ext>
            </a:extLst>
          </p:cNvPr>
          <p:cNvSpPr>
            <a:spLocks noGrp="1" noChangeArrowheads="1"/>
          </p:cNvSpPr>
          <p:nvPr>
            <p:ph type="title"/>
          </p:nvPr>
        </p:nvSpPr>
        <p:spPr>
          <a:xfrm>
            <a:off x="745460" y="-1025841"/>
            <a:ext cx="2210612" cy="4601183"/>
          </a:xfrm>
          <a:solidFill>
            <a:schemeClr val="hlink"/>
          </a:solidFill>
        </p:spPr>
        <p:txBody>
          <a:bodyPr/>
          <a:lstStyle/>
          <a:p>
            <a:pPr eaLnBrk="1" hangingPunct="1"/>
            <a:r>
              <a:rPr lang="nl-NL" altLang="nl-NL"/>
              <a:t>Oorzaken CANS</a:t>
            </a:r>
          </a:p>
        </p:txBody>
      </p:sp>
      <p:graphicFrame>
        <p:nvGraphicFramePr>
          <p:cNvPr id="8198" name="Rectangle 3">
            <a:extLst>
              <a:ext uri="{FF2B5EF4-FFF2-40B4-BE49-F238E27FC236}">
                <a16:creationId xmlns:a16="http://schemas.microsoft.com/office/drawing/2014/main" id="{04B6C515-1E27-4D41-8340-A2B7B3AEE4D6}"/>
              </a:ext>
            </a:extLst>
          </p:cNvPr>
          <p:cNvGraphicFramePr>
            <a:graphicFrameLocks noGrp="1"/>
          </p:cNvGraphicFramePr>
          <p:nvPr>
            <p:ph sz="half" idx="1"/>
          </p:nvPr>
        </p:nvGraphicFramePr>
        <p:xfrm>
          <a:off x="685800" y="1981200"/>
          <a:ext cx="3810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200" name="Rectangle 4">
            <a:extLst>
              <a:ext uri="{FF2B5EF4-FFF2-40B4-BE49-F238E27FC236}">
                <a16:creationId xmlns:a16="http://schemas.microsoft.com/office/drawing/2014/main" id="{06E67C8B-0521-4A5E-8927-EDAF8E064351}"/>
              </a:ext>
            </a:extLst>
          </p:cNvPr>
          <p:cNvGraphicFramePr>
            <a:graphicFrameLocks noGrp="1"/>
          </p:cNvGraphicFramePr>
          <p:nvPr>
            <p:ph sz="half" idx="2"/>
          </p:nvPr>
        </p:nvGraphicFramePr>
        <p:xfrm>
          <a:off x="5180202" y="1918283"/>
          <a:ext cx="3962400" cy="464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218" name="Rectangle 1026">
            <a:extLst>
              <a:ext uri="{FF2B5EF4-FFF2-40B4-BE49-F238E27FC236}">
                <a16:creationId xmlns:a16="http://schemas.microsoft.com/office/drawing/2014/main" id="{7E961833-297D-4E78-98CF-17F2601B8330}"/>
              </a:ext>
            </a:extLst>
          </p:cNvPr>
          <p:cNvSpPr>
            <a:spLocks noGrp="1" noChangeArrowheads="1"/>
          </p:cNvSpPr>
          <p:nvPr>
            <p:ph type="title"/>
          </p:nvPr>
        </p:nvSpPr>
        <p:spPr>
          <a:xfrm>
            <a:off x="1200565" y="1087374"/>
            <a:ext cx="6737617" cy="1000978"/>
          </a:xfrm>
        </p:spPr>
        <p:txBody>
          <a:bodyPr>
            <a:normAutofit/>
          </a:bodyPr>
          <a:lstStyle/>
          <a:p>
            <a:pPr eaLnBrk="1" hangingPunct="1"/>
            <a:r>
              <a:rPr lang="nl-NL" altLang="nl-NL"/>
              <a:t>Behandeling</a:t>
            </a:r>
            <a:br>
              <a:rPr lang="nl-NL" altLang="nl-NL"/>
            </a:br>
            <a:r>
              <a:rPr lang="nl-NL" altLang="nl-NL"/>
              <a:t>Geen enkele behandeling helpt</a:t>
            </a:r>
          </a:p>
        </p:txBody>
      </p:sp>
      <p:sp>
        <p:nvSpPr>
          <p:cNvPr id="76" name="Rectangle 75">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Rectangle 79">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219" name="Rectangle 1027">
            <a:extLst>
              <a:ext uri="{FF2B5EF4-FFF2-40B4-BE49-F238E27FC236}">
                <a16:creationId xmlns:a16="http://schemas.microsoft.com/office/drawing/2014/main" id="{847946EB-BEB4-49D9-AA30-3C714C60A4E8}"/>
              </a:ext>
            </a:extLst>
          </p:cNvPr>
          <p:cNvSpPr>
            <a:spLocks noGrp="1" noChangeArrowheads="1"/>
          </p:cNvSpPr>
          <p:nvPr>
            <p:ph idx="1"/>
          </p:nvPr>
        </p:nvSpPr>
        <p:spPr>
          <a:xfrm>
            <a:off x="1200564" y="2535446"/>
            <a:ext cx="6737617" cy="3554457"/>
          </a:xfrm>
        </p:spPr>
        <p:txBody>
          <a:bodyPr>
            <a:normAutofit/>
          </a:bodyPr>
          <a:lstStyle/>
          <a:p>
            <a:pPr eaLnBrk="1" hangingPunct="1"/>
            <a:r>
              <a:rPr lang="nl-NL" altLang="nl-NL">
                <a:solidFill>
                  <a:schemeClr val="tx1"/>
                </a:solidFill>
              </a:rPr>
              <a:t>Onderliggende aandoening behandelen</a:t>
            </a:r>
          </a:p>
          <a:p>
            <a:pPr eaLnBrk="1" hangingPunct="1"/>
            <a:r>
              <a:rPr lang="nl-NL" altLang="nl-NL">
                <a:solidFill>
                  <a:schemeClr val="tx1"/>
                </a:solidFill>
              </a:rPr>
              <a:t>Paracetamol / NSAID/corticostero</a:t>
            </a:r>
            <a:r>
              <a:rPr lang="nl-NL" altLang="nl-NL">
                <a:solidFill>
                  <a:schemeClr val="tx1"/>
                </a:solidFill>
                <a:cs typeface="Times New Roman" panose="02020603050405020304" pitchFamily="18" charset="0"/>
              </a:rPr>
              <a:t>ïdinjectie</a:t>
            </a:r>
            <a:endParaRPr lang="nl-NL" altLang="nl-NL">
              <a:solidFill>
                <a:schemeClr val="tx1"/>
              </a:solidFill>
            </a:endParaRPr>
          </a:p>
          <a:p>
            <a:pPr eaLnBrk="1" hangingPunct="1"/>
            <a:r>
              <a:rPr lang="nl-NL" altLang="nl-NL">
                <a:solidFill>
                  <a:schemeClr val="tx1"/>
                </a:solidFill>
              </a:rPr>
              <a:t>Oefentherapie</a:t>
            </a:r>
          </a:p>
          <a:p>
            <a:pPr eaLnBrk="1" hangingPunct="1"/>
            <a:r>
              <a:rPr lang="nl-NL" altLang="nl-NL">
                <a:solidFill>
                  <a:schemeClr val="tx1"/>
                </a:solidFill>
              </a:rPr>
              <a:t>Z.n. werk aanpassen</a:t>
            </a:r>
          </a:p>
          <a:p>
            <a:pPr eaLnBrk="1" hangingPunct="1"/>
            <a:r>
              <a:rPr lang="nl-NL" altLang="nl-NL">
                <a:solidFill>
                  <a:schemeClr val="tx1"/>
                </a:solidFill>
              </a:rPr>
              <a:t>Wel aan het werk blijven en anders contact houden met de collegae</a:t>
            </a:r>
          </a:p>
          <a:p>
            <a:pPr eaLnBrk="1" hangingPunct="1"/>
            <a:r>
              <a:rPr lang="nl-NL" altLang="nl-NL">
                <a:solidFill>
                  <a:schemeClr val="tx1"/>
                </a:solidFill>
              </a:rPr>
              <a:t>Contact bedrijfsarts/ -verpleegkundige</a:t>
            </a:r>
          </a:p>
          <a:p>
            <a:pPr eaLnBrk="1" hangingPunct="1"/>
            <a:r>
              <a:rPr lang="nl-NL" altLang="nl-NL">
                <a:solidFill>
                  <a:schemeClr val="tx1"/>
                </a:solidFill>
              </a:rPr>
              <a:t>Cognitieve gedragstherapie: psycholoog</a:t>
            </a:r>
          </a:p>
          <a:p>
            <a:pPr eaLnBrk="1" hangingPunct="1"/>
            <a:endParaRPr lang="nl-NL" altLang="nl-NL">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F062F0C-E36C-4FF6-BF1D-FD472B05454C}"/>
              </a:ext>
            </a:extLst>
          </p:cNvPr>
          <p:cNvSpPr>
            <a:spLocks noGrp="1" noChangeArrowheads="1"/>
          </p:cNvSpPr>
          <p:nvPr>
            <p:ph type="title"/>
          </p:nvPr>
        </p:nvSpPr>
        <p:spPr>
          <a:xfrm>
            <a:off x="189689" y="1123838"/>
            <a:ext cx="2703465" cy="4601183"/>
          </a:xfrm>
          <a:solidFill>
            <a:schemeClr val="hlink"/>
          </a:solidFill>
        </p:spPr>
        <p:txBody>
          <a:bodyPr/>
          <a:lstStyle/>
          <a:p>
            <a:pPr eaLnBrk="1" hangingPunct="1"/>
            <a:r>
              <a:rPr lang="nl-NL" altLang="nl-NL"/>
              <a:t>Tenniselleboog</a:t>
            </a:r>
          </a:p>
        </p:txBody>
      </p:sp>
      <p:graphicFrame>
        <p:nvGraphicFramePr>
          <p:cNvPr id="10246" name="Rectangle 3">
            <a:extLst>
              <a:ext uri="{FF2B5EF4-FFF2-40B4-BE49-F238E27FC236}">
                <a16:creationId xmlns:a16="http://schemas.microsoft.com/office/drawing/2014/main" id="{64433F49-B9DF-4103-AD3F-348D8C4132F9}"/>
              </a:ext>
            </a:extLst>
          </p:cNvPr>
          <p:cNvGraphicFramePr>
            <a:graphicFrameLocks noGrp="1"/>
          </p:cNvGraphicFramePr>
          <p:nvPr>
            <p:ph sz="half" idx="1"/>
          </p:nvPr>
        </p:nvGraphicFramePr>
        <p:xfrm>
          <a:off x="2900934" y="868680"/>
          <a:ext cx="2606040" cy="512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4" name="Rectangle 4">
            <a:extLst>
              <a:ext uri="{FF2B5EF4-FFF2-40B4-BE49-F238E27FC236}">
                <a16:creationId xmlns:a16="http://schemas.microsoft.com/office/drawing/2014/main" id="{76F5DB4B-36A1-4F49-B749-10029AB3CC23}"/>
              </a:ext>
            </a:extLst>
          </p:cNvPr>
          <p:cNvSpPr>
            <a:spLocks noGrp="1" noChangeArrowheads="1"/>
          </p:cNvSpPr>
          <p:nvPr>
            <p:ph sz="half" idx="2"/>
          </p:nvPr>
        </p:nvSpPr>
        <p:spPr>
          <a:solidFill>
            <a:schemeClr val="hlink"/>
          </a:solidFill>
        </p:spPr>
        <p:txBody>
          <a:bodyPr/>
          <a:lstStyle/>
          <a:p>
            <a:pPr eaLnBrk="1" hangingPunct="1"/>
            <a:r>
              <a:rPr lang="nl-NL" altLang="nl-NL" sz="2400" dirty="0"/>
              <a:t>Lokale verdikking van de </a:t>
            </a:r>
            <a:r>
              <a:rPr lang="nl-NL" altLang="nl-NL" sz="2400" dirty="0" err="1"/>
              <a:t>elleboog</a:t>
            </a:r>
            <a:endParaRPr lang="nl-NL" altLang="nl-NL" sz="2400" dirty="0"/>
          </a:p>
          <a:p>
            <a:pPr eaLnBrk="1" hangingPunct="1"/>
            <a:r>
              <a:rPr lang="nl-NL" altLang="nl-NL" sz="2400" dirty="0"/>
              <a:t>Warmte</a:t>
            </a:r>
          </a:p>
          <a:p>
            <a:pPr eaLnBrk="1" hangingPunct="1"/>
            <a:r>
              <a:rPr lang="nl-NL" altLang="nl-NL" sz="2400" dirty="0"/>
              <a:t>Pijn rond </a:t>
            </a:r>
            <a:r>
              <a:rPr lang="nl-NL" altLang="nl-NL" sz="2400" dirty="0" err="1"/>
              <a:t>elleboog</a:t>
            </a:r>
            <a:r>
              <a:rPr lang="nl-NL" altLang="nl-NL" sz="2400" dirty="0"/>
              <a:t>, toenemend bij beweging</a:t>
            </a:r>
          </a:p>
          <a:p>
            <a:pPr eaLnBrk="1" hangingPunct="1"/>
            <a:endParaRPr lang="nl-NL" altLang="nl-NL" sz="2400"/>
          </a:p>
          <a:p>
            <a:pPr eaLnBrk="1" hangingPunct="1"/>
            <a:r>
              <a:rPr lang="nl-NL" altLang="nl-NL" sz="2400" dirty="0"/>
              <a:t>Overbelasting</a:t>
            </a:r>
          </a:p>
          <a:p>
            <a:pPr eaLnBrk="1" hangingPunct="1"/>
            <a:r>
              <a:rPr lang="nl-NL" altLang="nl-NL" sz="2400" dirty="0"/>
              <a:t>Problemen in cervicale wervelkolom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link="rId2"/>
          <a:srcRect/>
          <a:tile tx="0" ty="0" sx="100000" sy="100000" flip="none" algn="tl"/>
        </a:blip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9FC7B3E-2DE8-4205-ACA0-6F941581F66B}"/>
              </a:ext>
            </a:extLst>
          </p:cNvPr>
          <p:cNvSpPr>
            <a:spLocks noGrp="1" noChangeArrowheads="1"/>
          </p:cNvSpPr>
          <p:nvPr>
            <p:ph type="title"/>
          </p:nvPr>
        </p:nvSpPr>
        <p:spPr>
          <a:solidFill>
            <a:schemeClr val="hlink"/>
          </a:solidFill>
        </p:spPr>
        <p:txBody>
          <a:bodyPr/>
          <a:lstStyle/>
          <a:p>
            <a:pPr eaLnBrk="1" hangingPunct="1"/>
            <a:r>
              <a:rPr lang="nl-NL" altLang="nl-NL"/>
              <a:t>Tenniselleboog</a:t>
            </a:r>
          </a:p>
        </p:txBody>
      </p:sp>
      <p:pic>
        <p:nvPicPr>
          <p:cNvPr id="11268" name="Picture 7" descr="pijlokatie_tenniselleboog">
            <a:extLst>
              <a:ext uri="{FF2B5EF4-FFF2-40B4-BE49-F238E27FC236}">
                <a16:creationId xmlns:a16="http://schemas.microsoft.com/office/drawing/2014/main" id="{60B906B8-0225-49AE-A37D-76B5C9448DF2}"/>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tretch>
            <a:fillRect/>
          </a:stretch>
        </p:blipFill>
        <p:spPr>
          <a:xfrm>
            <a:off x="1195387" y="3028950"/>
            <a:ext cx="2790825" cy="2019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7" name="Rectangle 4">
            <a:extLst>
              <a:ext uri="{FF2B5EF4-FFF2-40B4-BE49-F238E27FC236}">
                <a16:creationId xmlns:a16="http://schemas.microsoft.com/office/drawing/2014/main" id="{BC4E2352-BE41-47D5-A5E0-CBD7CB9663C7}"/>
              </a:ext>
            </a:extLst>
          </p:cNvPr>
          <p:cNvSpPr>
            <a:spLocks noGrp="1" noChangeArrowheads="1"/>
          </p:cNvSpPr>
          <p:nvPr>
            <p:ph type="body" sz="half" idx="2"/>
          </p:nvPr>
        </p:nvSpPr>
        <p:spPr>
          <a:solidFill>
            <a:schemeClr val="hlink"/>
          </a:solidFill>
        </p:spPr>
        <p:txBody>
          <a:bodyPr/>
          <a:lstStyle/>
          <a:p>
            <a:pPr eaLnBrk="1" hangingPunct="1"/>
            <a:r>
              <a:rPr lang="nl-NL" altLang="nl-NL" sz="2800"/>
              <a:t>Bij de golfers (werpers) elleboog is de binnenzijde aangedaan: epicondylitis medialis humeri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2290" name="Rectangle 2">
            <a:extLst>
              <a:ext uri="{FF2B5EF4-FFF2-40B4-BE49-F238E27FC236}">
                <a16:creationId xmlns:a16="http://schemas.microsoft.com/office/drawing/2014/main" id="{02974CB8-20DB-4C16-B358-D3A39919B27E}"/>
              </a:ext>
            </a:extLst>
          </p:cNvPr>
          <p:cNvSpPr>
            <a:spLocks noGrp="1" noChangeArrowheads="1"/>
          </p:cNvSpPr>
          <p:nvPr>
            <p:ph type="title"/>
          </p:nvPr>
        </p:nvSpPr>
        <p:spPr>
          <a:xfrm>
            <a:off x="1200565" y="1087374"/>
            <a:ext cx="6737617" cy="1000978"/>
          </a:xfrm>
        </p:spPr>
        <p:txBody>
          <a:bodyPr>
            <a:normAutofit/>
          </a:bodyPr>
          <a:lstStyle/>
          <a:p>
            <a:pPr eaLnBrk="1" hangingPunct="1"/>
            <a:r>
              <a:rPr lang="nl-NL" altLang="nl-NL"/>
              <a:t>Behandeling</a:t>
            </a:r>
          </a:p>
        </p:txBody>
      </p:sp>
      <p:sp>
        <p:nvSpPr>
          <p:cNvPr id="76" name="Rectangle 75">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Rectangle 79">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2291" name="Rectangle 3">
            <a:extLst>
              <a:ext uri="{FF2B5EF4-FFF2-40B4-BE49-F238E27FC236}">
                <a16:creationId xmlns:a16="http://schemas.microsoft.com/office/drawing/2014/main" id="{5631F90D-E8C4-46A8-A1D4-4DAE9F76477F}"/>
              </a:ext>
            </a:extLst>
          </p:cNvPr>
          <p:cNvSpPr>
            <a:spLocks noGrp="1" noChangeArrowheads="1"/>
          </p:cNvSpPr>
          <p:nvPr>
            <p:ph idx="1"/>
          </p:nvPr>
        </p:nvSpPr>
        <p:spPr>
          <a:xfrm>
            <a:off x="1200564" y="2535446"/>
            <a:ext cx="6737617" cy="3554457"/>
          </a:xfrm>
        </p:spPr>
        <p:txBody>
          <a:bodyPr>
            <a:normAutofit/>
          </a:bodyPr>
          <a:lstStyle/>
          <a:p>
            <a:pPr eaLnBrk="1" hangingPunct="1"/>
            <a:r>
              <a:rPr lang="nl-NL" altLang="nl-NL">
                <a:solidFill>
                  <a:schemeClr val="tx1"/>
                </a:solidFill>
              </a:rPr>
              <a:t>Het is een self-limiting disease (8 – 13 maanden)</a:t>
            </a:r>
          </a:p>
          <a:p>
            <a:pPr eaLnBrk="1" hangingPunct="1"/>
            <a:r>
              <a:rPr lang="nl-NL" altLang="nl-NL">
                <a:solidFill>
                  <a:schemeClr val="tx1"/>
                </a:solidFill>
              </a:rPr>
              <a:t>Paracetamol</a:t>
            </a:r>
          </a:p>
          <a:p>
            <a:pPr eaLnBrk="1" hangingPunct="1"/>
            <a:r>
              <a:rPr lang="nl-NL" altLang="nl-NL">
                <a:solidFill>
                  <a:schemeClr val="tx1"/>
                </a:solidFill>
              </a:rPr>
              <a:t>NSAID</a:t>
            </a:r>
          </a:p>
          <a:p>
            <a:pPr eaLnBrk="1" hangingPunct="1"/>
            <a:r>
              <a:rPr lang="nl-NL" altLang="nl-NL">
                <a:solidFill>
                  <a:schemeClr val="tx1"/>
                </a:solidFill>
              </a:rPr>
              <a:t>Corticosteroïden, locaal</a:t>
            </a:r>
          </a:p>
          <a:p>
            <a:pPr eaLnBrk="1" hangingPunct="1"/>
            <a:r>
              <a:rPr lang="nl-NL" altLang="nl-NL">
                <a:solidFill>
                  <a:schemeClr val="tx1"/>
                </a:solidFill>
              </a:rPr>
              <a:t>Tape, bandages, oefeningen en fysiotherapie geven geen snellere verbetering</a:t>
            </a:r>
          </a:p>
          <a:p>
            <a:pPr eaLnBrk="1" hangingPunct="1"/>
            <a:endParaRPr lang="nl-NL" altLang="nl-NL">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2142" y="757325"/>
            <a:ext cx="2661858"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Rectangle 2">
            <a:extLst>
              <a:ext uri="{FF2B5EF4-FFF2-40B4-BE49-F238E27FC236}">
                <a16:creationId xmlns:a16="http://schemas.microsoft.com/office/drawing/2014/main" id="{76FEF8E9-7392-48C5-AEB7-BA05598749DA}"/>
              </a:ext>
            </a:extLst>
          </p:cNvPr>
          <p:cNvSpPr>
            <a:spLocks noGrp="1" noChangeArrowheads="1"/>
          </p:cNvSpPr>
          <p:nvPr>
            <p:ph type="title"/>
          </p:nvPr>
        </p:nvSpPr>
        <p:spPr>
          <a:xfrm>
            <a:off x="6671831" y="1123837"/>
            <a:ext cx="2210611" cy="4601183"/>
          </a:xfrm>
        </p:spPr>
        <p:txBody>
          <a:bodyPr>
            <a:normAutofit/>
          </a:bodyPr>
          <a:lstStyle/>
          <a:p>
            <a:pPr eaLnBrk="1" hangingPunct="1"/>
            <a:r>
              <a:rPr lang="nl-NL" altLang="nl-NL" sz="1700"/>
              <a:t>Peesschedeontsteking</a:t>
            </a:r>
          </a:p>
        </p:txBody>
      </p:sp>
      <p:sp>
        <p:nvSpPr>
          <p:cNvPr id="77" name="Rectangle 76">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3317" name="Rectangle 3">
            <a:extLst>
              <a:ext uri="{FF2B5EF4-FFF2-40B4-BE49-F238E27FC236}">
                <a16:creationId xmlns:a16="http://schemas.microsoft.com/office/drawing/2014/main" id="{C79A5923-E111-44DC-BC1D-F273107D6841}"/>
              </a:ext>
            </a:extLst>
          </p:cNvPr>
          <p:cNvGraphicFramePr>
            <a:graphicFrameLocks noGrp="1"/>
          </p:cNvGraphicFramePr>
          <p:nvPr>
            <p:ph idx="1"/>
            <p:extLst>
              <p:ext uri="{D42A27DB-BD31-4B8C-83A1-F6EECF244321}">
                <p14:modId xmlns:p14="http://schemas.microsoft.com/office/powerpoint/2010/main" val="2982210336"/>
              </p:ext>
            </p:extLst>
          </p:nvPr>
        </p:nvGraphicFramePr>
        <p:xfrm>
          <a:off x="649985" y="933854"/>
          <a:ext cx="5470207"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732</TotalTime>
  <Words>925</Words>
  <Application>Microsoft Office PowerPoint</Application>
  <PresentationFormat>Diavoorstelling (4:3)</PresentationFormat>
  <Paragraphs>221</Paragraphs>
  <Slides>36</Slides>
  <Notes>2</Notes>
  <HiddenSlides>0</HiddenSlides>
  <MMClips>0</MMClips>
  <ScaleCrop>false</ScaleCrop>
  <HeadingPairs>
    <vt:vector size="4" baseType="variant">
      <vt:variant>
        <vt:lpstr>Thema</vt:lpstr>
      </vt:variant>
      <vt:variant>
        <vt:i4>1</vt:i4>
      </vt:variant>
      <vt:variant>
        <vt:lpstr>Diatitels</vt:lpstr>
      </vt:variant>
      <vt:variant>
        <vt:i4>36</vt:i4>
      </vt:variant>
    </vt:vector>
  </HeadingPairs>
  <TitlesOfParts>
    <vt:vector size="37" baseType="lpstr">
      <vt:lpstr>Frame</vt:lpstr>
      <vt:lpstr>Reumatische Aandoeningen</vt:lpstr>
      <vt:lpstr>Aandoeningen</vt:lpstr>
      <vt:lpstr>CANS klachten</vt:lpstr>
      <vt:lpstr>Oorzaken CANS</vt:lpstr>
      <vt:lpstr>Behandeling Geen enkele behandeling helpt</vt:lpstr>
      <vt:lpstr>Tenniselleboog</vt:lpstr>
      <vt:lpstr>Tenniselleboog</vt:lpstr>
      <vt:lpstr>Behandeling</vt:lpstr>
      <vt:lpstr>Peesschedeontsteking</vt:lpstr>
      <vt:lpstr>Syndroom van De Quervain  tendosynovitis</vt:lpstr>
      <vt:lpstr>PowerPoint-presentatie</vt:lpstr>
      <vt:lpstr>Behandeling</vt:lpstr>
      <vt:lpstr>Slijmbeursontsteking</vt:lpstr>
      <vt:lpstr>PowerPoint-presentatie</vt:lpstr>
      <vt:lpstr>Bursitis</vt:lpstr>
      <vt:lpstr>Behandeling</vt:lpstr>
      <vt:lpstr>Baker-cyste</vt:lpstr>
      <vt:lpstr>PowerPoint-presentatie</vt:lpstr>
      <vt:lpstr>Behandeling  </vt:lpstr>
      <vt:lpstr>Baker-cyste</vt:lpstr>
      <vt:lpstr>Ganglion</vt:lpstr>
      <vt:lpstr>                 GANGLION  </vt:lpstr>
      <vt:lpstr>Fibromyalgie</vt:lpstr>
      <vt:lpstr>klachten</vt:lpstr>
      <vt:lpstr>Oorzaak fibromyalgie</vt:lpstr>
      <vt:lpstr>criteria die wijzen op fibromyalgie</vt:lpstr>
      <vt:lpstr>PowerPoint-presentatie</vt:lpstr>
      <vt:lpstr>Behandeling</vt:lpstr>
      <vt:lpstr>Artrose </vt:lpstr>
      <vt:lpstr>PowerPoint-presentatie</vt:lpstr>
      <vt:lpstr>Verschijnselen</vt:lpstr>
      <vt:lpstr>PowerPoint-presentatie</vt:lpstr>
      <vt:lpstr>Oorzaak</vt:lpstr>
      <vt:lpstr>Behandeling</vt:lpstr>
      <vt:lpstr>Heberden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Reumatische Aandoeningen</dc:title>
  <dc:creator>Agnieta</dc:creator>
  <cp:lastModifiedBy>Kirsten Olsman</cp:lastModifiedBy>
  <cp:revision>96</cp:revision>
  <dcterms:created xsi:type="dcterms:W3CDTF">2010-02-08T14:08:33Z</dcterms:created>
  <dcterms:modified xsi:type="dcterms:W3CDTF">2021-09-26T23:29:58Z</dcterms:modified>
</cp:coreProperties>
</file>